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78" r:id="rId2"/>
    <p:sldId id="392" r:id="rId3"/>
    <p:sldId id="393" r:id="rId4"/>
    <p:sldId id="394" r:id="rId5"/>
    <p:sldId id="422" r:id="rId6"/>
    <p:sldId id="402" r:id="rId7"/>
    <p:sldId id="395" r:id="rId8"/>
    <p:sldId id="388" r:id="rId9"/>
    <p:sldId id="373" r:id="rId10"/>
    <p:sldId id="358" r:id="rId11"/>
    <p:sldId id="359" r:id="rId12"/>
    <p:sldId id="361" r:id="rId13"/>
    <p:sldId id="396" r:id="rId14"/>
    <p:sldId id="259" r:id="rId15"/>
    <p:sldId id="397" r:id="rId16"/>
    <p:sldId id="260" r:id="rId17"/>
    <p:sldId id="374" r:id="rId18"/>
    <p:sldId id="399" r:id="rId19"/>
    <p:sldId id="400" r:id="rId20"/>
    <p:sldId id="368" r:id="rId21"/>
    <p:sldId id="262" r:id="rId22"/>
    <p:sldId id="376" r:id="rId23"/>
    <p:sldId id="332" r:id="rId24"/>
    <p:sldId id="333" r:id="rId25"/>
    <p:sldId id="335" r:id="rId26"/>
    <p:sldId id="334" r:id="rId27"/>
    <p:sldId id="264" r:id="rId28"/>
    <p:sldId id="377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299" r:id="rId39"/>
    <p:sldId id="375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10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413" r:id="rId62"/>
    <p:sldId id="414" r:id="rId63"/>
    <p:sldId id="415" r:id="rId64"/>
    <p:sldId id="416" r:id="rId65"/>
    <p:sldId id="417" r:id="rId66"/>
    <p:sldId id="418" r:id="rId67"/>
    <p:sldId id="419" r:id="rId68"/>
    <p:sldId id="421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9729"/>
    <a:srgbClr val="33B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6" autoAdjust="0"/>
    <p:restoredTop sz="94708" autoAdjust="0"/>
  </p:normalViewPr>
  <p:slideViewPr>
    <p:cSldViewPr snapToGrid="0">
      <p:cViewPr varScale="1">
        <p:scale>
          <a:sx n="99" d="100"/>
          <a:sy n="99" d="100"/>
        </p:scale>
        <p:origin x="78" y="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8CD18-FFD5-4345-9B9B-46DB98C32DA1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EA9C7-F385-41AD-87F3-F6C729A23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5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11429-532F-413A-B5DE-A01A5FBBD01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48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60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077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3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9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88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2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24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52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38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45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68BFC-51F5-488E-8C2E-531291CBD635}" type="datetimeFigureOut">
              <a:rPr lang="ko-KR" altLang="en-US" smtClean="0"/>
              <a:t>2023-03-17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EB95D-F2F2-45C0-97D1-F2E30DB872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9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9130566" y="483845"/>
            <a:ext cx="31374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메인 페이지의 전체부분으로 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   , </a:t>
            </a: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en-US" altLang="ko-KR" sz="1500" dirty="0">
                <a:solidFill>
                  <a:schemeClr val="bg1"/>
                </a:solidFill>
              </a:rPr>
              <a:t>,       </a:t>
            </a:r>
            <a:r>
              <a:rPr lang="ko-KR" altLang="en-US" sz="1500" dirty="0">
                <a:solidFill>
                  <a:schemeClr val="bg1"/>
                </a:solidFill>
              </a:rPr>
              <a:t>이렇게 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크게 세 부분으로 나뉜다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xmlns="" id="{F5B5A953-80F6-C9E5-1E4B-B3E723694B3F}"/>
              </a:ext>
            </a:extLst>
          </p:cNvPr>
          <p:cNvSpPr/>
          <p:nvPr/>
        </p:nvSpPr>
        <p:spPr>
          <a:xfrm>
            <a:off x="4341216" y="270586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4" name="모서리가 둥근 직사각형 60">
            <a:extLst>
              <a:ext uri="{FF2B5EF4-FFF2-40B4-BE49-F238E27FC236}">
                <a16:creationId xmlns:a16="http://schemas.microsoft.com/office/drawing/2014/main" xmlns="" id="{C33B1EBB-8C84-4D91-D619-FC9683BC328E}"/>
              </a:ext>
            </a:extLst>
          </p:cNvPr>
          <p:cNvSpPr/>
          <p:nvPr/>
        </p:nvSpPr>
        <p:spPr>
          <a:xfrm>
            <a:off x="4330502" y="511484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5" name="모서리가 둥근 직사각형 61">
            <a:extLst>
              <a:ext uri="{FF2B5EF4-FFF2-40B4-BE49-F238E27FC236}">
                <a16:creationId xmlns:a16="http://schemas.microsoft.com/office/drawing/2014/main" xmlns="" id="{5CD01E44-5004-B6FD-6CC0-0F67C9E9B3A2}"/>
              </a:ext>
            </a:extLst>
          </p:cNvPr>
          <p:cNvSpPr/>
          <p:nvPr/>
        </p:nvSpPr>
        <p:spPr>
          <a:xfrm>
            <a:off x="4341216" y="53580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6" name="모서리가 둥근 직사각형 35">
            <a:extLst>
              <a:ext uri="{FF2B5EF4-FFF2-40B4-BE49-F238E27FC236}">
                <a16:creationId xmlns:a16="http://schemas.microsoft.com/office/drawing/2014/main" xmlns="" id="{18FEB5ED-EA13-0B2E-3534-A4FDB228FA32}"/>
              </a:ext>
            </a:extLst>
          </p:cNvPr>
          <p:cNvSpPr/>
          <p:nvPr/>
        </p:nvSpPr>
        <p:spPr>
          <a:xfrm>
            <a:off x="9670921" y="75661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17" name="모서리가 둥근 직사각형 60">
            <a:extLst>
              <a:ext uri="{FF2B5EF4-FFF2-40B4-BE49-F238E27FC236}">
                <a16:creationId xmlns:a16="http://schemas.microsoft.com/office/drawing/2014/main" xmlns="" id="{D67219AD-302A-5E87-111A-25200A775AA2}"/>
              </a:ext>
            </a:extLst>
          </p:cNvPr>
          <p:cNvSpPr/>
          <p:nvPr/>
        </p:nvSpPr>
        <p:spPr>
          <a:xfrm>
            <a:off x="10103264" y="75661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18" name="모서리가 둥근 직사각형 61">
            <a:extLst>
              <a:ext uri="{FF2B5EF4-FFF2-40B4-BE49-F238E27FC236}">
                <a16:creationId xmlns:a16="http://schemas.microsoft.com/office/drawing/2014/main" xmlns="" id="{FECCE60D-89BA-9B83-80F0-DCDA718AB3A2}"/>
              </a:ext>
            </a:extLst>
          </p:cNvPr>
          <p:cNvSpPr/>
          <p:nvPr/>
        </p:nvSpPr>
        <p:spPr>
          <a:xfrm>
            <a:off x="9238578" y="75661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메인화면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C5A8956-B36B-2E09-D1E5-601434D1E0A2}"/>
              </a:ext>
            </a:extLst>
          </p:cNvPr>
          <p:cNvSpPr txBox="1"/>
          <p:nvPr/>
        </p:nvSpPr>
        <p:spPr>
          <a:xfrm>
            <a:off x="8820193" y="482234"/>
            <a:ext cx="3196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2" y="535805"/>
            <a:ext cx="3636894" cy="20457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93" y="2581558"/>
            <a:ext cx="3635913" cy="20452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93" y="4608066"/>
            <a:ext cx="3635913" cy="20452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98" y="535805"/>
            <a:ext cx="3636894" cy="204575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615589" y="2705868"/>
            <a:ext cx="3635913" cy="2284662"/>
            <a:chOff x="4615589" y="2681834"/>
            <a:chExt cx="3635913" cy="2284662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78" b="-2819"/>
            <a:stretch/>
          </p:blipFill>
          <p:spPr>
            <a:xfrm>
              <a:off x="4615589" y="2681834"/>
              <a:ext cx="3635913" cy="1810839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013"/>
            <a:stretch/>
          </p:blipFill>
          <p:spPr>
            <a:xfrm>
              <a:off x="4615589" y="4435007"/>
              <a:ext cx="3635913" cy="531489"/>
            </a:xfrm>
            <a:prstGeom prst="rect">
              <a:avLst/>
            </a:prstGeom>
          </p:spPr>
        </p:pic>
      </p:grp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9"/>
          <a:stretch/>
        </p:blipFill>
        <p:spPr>
          <a:xfrm>
            <a:off x="4615589" y="5114840"/>
            <a:ext cx="3635913" cy="153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6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8844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    </a:t>
            </a:r>
            <a:r>
              <a:rPr lang="ko-KR" altLang="en-US" b="1" dirty="0" smtClean="0">
                <a:solidFill>
                  <a:schemeClr val="tx1"/>
                </a:solidFill>
              </a:rPr>
              <a:t>부분</a:t>
            </a:r>
            <a:r>
              <a:rPr lang="en-US" altLang="ko-KR" b="1" dirty="0" smtClean="0">
                <a:solidFill>
                  <a:schemeClr val="tx1"/>
                </a:solidFill>
              </a:rPr>
              <a:t> 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8844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61">
            <a:extLst>
              <a:ext uri="{FF2B5EF4-FFF2-40B4-BE49-F238E27FC236}">
                <a16:creationId xmlns="" xmlns:a16="http://schemas.microsoft.com/office/drawing/2014/main" id="{C6E623E9-0924-38DD-2105-3344C8455E28}"/>
              </a:ext>
            </a:extLst>
          </p:cNvPr>
          <p:cNvSpPr/>
          <p:nvPr/>
        </p:nvSpPr>
        <p:spPr>
          <a:xfrm>
            <a:off x="1389043" y="5466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9015633" y="510828"/>
            <a:ext cx="31374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메인 페이지의    번 부분의 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기능은 크게   </a:t>
            </a:r>
            <a:r>
              <a:rPr lang="ko-KR" altLang="en-US" sz="1500" dirty="0" smtClean="0">
                <a:solidFill>
                  <a:schemeClr val="bg1"/>
                </a:solidFill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</a:rPr>
              <a:t>,     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    으로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다시 나뉜다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61">
            <a:extLst>
              <a:ext uri="{FF2B5EF4-FFF2-40B4-BE49-F238E27FC236}">
                <a16:creationId xmlns="" xmlns:a16="http://schemas.microsoft.com/office/drawing/2014/main" id="{FECCE60D-89BA-9B83-80F0-DCDA718AB3A2}"/>
              </a:ext>
            </a:extLst>
          </p:cNvPr>
          <p:cNvSpPr/>
          <p:nvPr/>
        </p:nvSpPr>
        <p:spPr>
          <a:xfrm>
            <a:off x="9070334" y="145590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C5A8956-B36B-2E09-D1E5-601434D1E0A2}"/>
              </a:ext>
            </a:extLst>
          </p:cNvPr>
          <p:cNvSpPr txBox="1"/>
          <p:nvPr/>
        </p:nvSpPr>
        <p:spPr>
          <a:xfrm>
            <a:off x="8694793" y="496983"/>
            <a:ext cx="3196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="" xmlns:a16="http://schemas.microsoft.com/office/drawing/2014/main" id="{085DF765-4225-AD2E-E95A-58FCB4D51564}"/>
              </a:ext>
            </a:extLst>
          </p:cNvPr>
          <p:cNvSpPr/>
          <p:nvPr/>
        </p:nvSpPr>
        <p:spPr>
          <a:xfrm>
            <a:off x="10560123" y="78651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37" name="모서리가 둥근 직사각형 60">
            <a:extLst>
              <a:ext uri="{FF2B5EF4-FFF2-40B4-BE49-F238E27FC236}">
                <a16:creationId xmlns="" xmlns:a16="http://schemas.microsoft.com/office/drawing/2014/main" id="{BBC9F6B9-1B53-CACC-32B3-4CBE26C62761}"/>
              </a:ext>
            </a:extLst>
          </p:cNvPr>
          <p:cNvSpPr/>
          <p:nvPr/>
        </p:nvSpPr>
        <p:spPr>
          <a:xfrm>
            <a:off x="10943287" y="78231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38" name="모서리가 둥근 직사각형 61">
            <a:extLst>
              <a:ext uri="{FF2B5EF4-FFF2-40B4-BE49-F238E27FC236}">
                <a16:creationId xmlns="" xmlns:a16="http://schemas.microsoft.com/office/drawing/2014/main" id="{7D0BEDC3-633E-D7AA-643F-D184B61C8B80}"/>
              </a:ext>
            </a:extLst>
          </p:cNvPr>
          <p:cNvSpPr/>
          <p:nvPr/>
        </p:nvSpPr>
        <p:spPr>
          <a:xfrm>
            <a:off x="10185117" y="78231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F57F32B-3EE6-8FC5-40B5-E3B5EBB1AD77}"/>
              </a:ext>
            </a:extLst>
          </p:cNvPr>
          <p:cNvSpPr txBox="1"/>
          <p:nvPr/>
        </p:nvSpPr>
        <p:spPr>
          <a:xfrm>
            <a:off x="8991215" y="1403686"/>
            <a:ext cx="3137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   </a:t>
            </a:r>
            <a:r>
              <a:rPr lang="ko-KR" altLang="en-US" sz="1500" dirty="0">
                <a:solidFill>
                  <a:schemeClr val="bg1"/>
                </a:solidFill>
              </a:rPr>
              <a:t>번은 회원가입과 로그인을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할 수 있도록 해주는 버튼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9E919C5-C49B-7C53-F924-9959650F01A4}"/>
              </a:ext>
            </a:extLst>
          </p:cNvPr>
          <p:cNvSpPr txBox="1"/>
          <p:nvPr/>
        </p:nvSpPr>
        <p:spPr>
          <a:xfrm>
            <a:off x="9015633" y="2127286"/>
            <a:ext cx="3137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   </a:t>
            </a:r>
            <a:r>
              <a:rPr lang="ko-KR" altLang="en-US" sz="1500" dirty="0">
                <a:solidFill>
                  <a:schemeClr val="bg1"/>
                </a:solidFill>
              </a:rPr>
              <a:t>번은 각 </a:t>
            </a:r>
            <a:r>
              <a:rPr lang="en-US" altLang="ko-KR" sz="1500" dirty="0">
                <a:solidFill>
                  <a:schemeClr val="bg1"/>
                </a:solidFill>
              </a:rPr>
              <a:t>OTT</a:t>
            </a:r>
            <a:r>
              <a:rPr lang="ko-KR" altLang="en-US" sz="1500" dirty="0">
                <a:solidFill>
                  <a:schemeClr val="bg1"/>
                </a:solidFill>
              </a:rPr>
              <a:t>와 장르에 </a:t>
            </a:r>
            <a:r>
              <a:rPr lang="ko-KR" altLang="en-US" sz="1500" dirty="0" smtClean="0">
                <a:solidFill>
                  <a:schemeClr val="bg1"/>
                </a:solidFill>
              </a:rPr>
              <a:t>따라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ko-KR" altLang="en-US" sz="1500" dirty="0" smtClean="0">
                <a:solidFill>
                  <a:schemeClr val="bg1"/>
                </a:solidFill>
              </a:rPr>
              <a:t>검색할 </a:t>
            </a:r>
            <a:r>
              <a:rPr lang="ko-KR" altLang="en-US" sz="1500" dirty="0">
                <a:solidFill>
                  <a:schemeClr val="bg1"/>
                </a:solidFill>
              </a:rPr>
              <a:t>수 있는 </a:t>
            </a:r>
            <a:r>
              <a:rPr lang="ko-KR" altLang="en-US" sz="1500" dirty="0" err="1">
                <a:solidFill>
                  <a:schemeClr val="bg1"/>
                </a:solidFill>
              </a:rPr>
              <a:t>검색창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41" name="모서리가 둥근 직사각형 35">
            <a:extLst>
              <a:ext uri="{FF2B5EF4-FFF2-40B4-BE49-F238E27FC236}">
                <a16:creationId xmlns="" xmlns:a16="http://schemas.microsoft.com/office/drawing/2014/main" id="{15DE7237-CF44-32AD-24D3-6B50EC535CDF}"/>
              </a:ext>
            </a:extLst>
          </p:cNvPr>
          <p:cNvSpPr/>
          <p:nvPr/>
        </p:nvSpPr>
        <p:spPr>
          <a:xfrm>
            <a:off x="9095386" y="21912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42" name="모서리가 둥근 직사각형 60">
            <a:extLst>
              <a:ext uri="{FF2B5EF4-FFF2-40B4-BE49-F238E27FC236}">
                <a16:creationId xmlns="" xmlns:a16="http://schemas.microsoft.com/office/drawing/2014/main" id="{1F4F7FF2-2E93-F5D5-7BA1-2DB04DD55F6E}"/>
              </a:ext>
            </a:extLst>
          </p:cNvPr>
          <p:cNvSpPr/>
          <p:nvPr/>
        </p:nvSpPr>
        <p:spPr>
          <a:xfrm>
            <a:off x="9095386" y="29179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E38F9AA3-EC6F-E189-ED58-EA3841A11EBE}"/>
              </a:ext>
            </a:extLst>
          </p:cNvPr>
          <p:cNvSpPr txBox="1"/>
          <p:nvPr/>
        </p:nvSpPr>
        <p:spPr>
          <a:xfrm>
            <a:off x="9015633" y="2862665"/>
            <a:ext cx="3137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   </a:t>
            </a:r>
            <a:r>
              <a:rPr lang="ko-KR" altLang="en-US" sz="1500" dirty="0">
                <a:solidFill>
                  <a:schemeClr val="bg1"/>
                </a:solidFill>
              </a:rPr>
              <a:t>번은 각 </a:t>
            </a:r>
            <a:r>
              <a:rPr lang="ko-KR" altLang="en-US" sz="1500" dirty="0" err="1" smtClean="0">
                <a:solidFill>
                  <a:schemeClr val="bg1"/>
                </a:solidFill>
              </a:rPr>
              <a:t>카테고리별로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ko-KR" altLang="en-US" sz="1500" dirty="0" smtClean="0">
                <a:solidFill>
                  <a:schemeClr val="bg1"/>
                </a:solidFill>
              </a:rPr>
              <a:t>모든 </a:t>
            </a:r>
            <a:r>
              <a:rPr lang="ko-KR" altLang="en-US" sz="1500" dirty="0">
                <a:solidFill>
                  <a:schemeClr val="bg1"/>
                </a:solidFill>
              </a:rPr>
              <a:t>작품을 볼 수 있는 버튼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5F48D32-968D-49AE-5648-F2FA9FC2B1B4}"/>
              </a:ext>
            </a:extLst>
          </p:cNvPr>
          <p:cNvSpPr txBox="1"/>
          <p:nvPr/>
        </p:nvSpPr>
        <p:spPr>
          <a:xfrm>
            <a:off x="8694793" y="1404301"/>
            <a:ext cx="3196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②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BD88D5BF-6485-0F5E-D6DD-91032B54EC9A}"/>
              </a:ext>
            </a:extLst>
          </p:cNvPr>
          <p:cNvSpPr txBox="1"/>
          <p:nvPr/>
        </p:nvSpPr>
        <p:spPr>
          <a:xfrm>
            <a:off x="8694793" y="2136453"/>
            <a:ext cx="3196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③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5E6744B-1FE8-0852-0FE3-81756DCA2EA3}"/>
              </a:ext>
            </a:extLst>
          </p:cNvPr>
          <p:cNvSpPr txBox="1"/>
          <p:nvPr/>
        </p:nvSpPr>
        <p:spPr>
          <a:xfrm>
            <a:off x="8694793" y="2847632"/>
            <a:ext cx="3196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④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47" name="모서리가 둥근 직사각형 61">
            <a:extLst>
              <a:ext uri="{FF2B5EF4-FFF2-40B4-BE49-F238E27FC236}">
                <a16:creationId xmlns="" xmlns:a16="http://schemas.microsoft.com/office/drawing/2014/main" id="{107C0D1C-F9B3-1689-DA44-D70018162051}"/>
              </a:ext>
            </a:extLst>
          </p:cNvPr>
          <p:cNvSpPr/>
          <p:nvPr/>
        </p:nvSpPr>
        <p:spPr>
          <a:xfrm>
            <a:off x="10380291" y="53596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" y="1133623"/>
            <a:ext cx="8592221" cy="48331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9" name="모서리가 둥근 직사각형 61">
            <a:extLst>
              <a:ext uri="{FF2B5EF4-FFF2-40B4-BE49-F238E27FC236}">
                <a16:creationId xmlns="" xmlns:a16="http://schemas.microsoft.com/office/drawing/2014/main" id="{107C0D1C-F9B3-1689-DA44-D70018162051}"/>
              </a:ext>
            </a:extLst>
          </p:cNvPr>
          <p:cNvSpPr/>
          <p:nvPr/>
        </p:nvSpPr>
        <p:spPr>
          <a:xfrm>
            <a:off x="7712416" y="141398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="" xmlns:a16="http://schemas.microsoft.com/office/drawing/2014/main" id="{085DF765-4225-AD2E-E95A-58FCB4D51564}"/>
              </a:ext>
            </a:extLst>
          </p:cNvPr>
          <p:cNvSpPr/>
          <p:nvPr/>
        </p:nvSpPr>
        <p:spPr>
          <a:xfrm>
            <a:off x="6603534" y="343161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="" xmlns:a16="http://schemas.microsoft.com/office/drawing/2014/main" id="{085DF765-4225-AD2E-E95A-58FCB4D51564}"/>
              </a:ext>
            </a:extLst>
          </p:cNvPr>
          <p:cNvSpPr/>
          <p:nvPr/>
        </p:nvSpPr>
        <p:spPr>
          <a:xfrm>
            <a:off x="2616421" y="413227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4784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86" y="2322144"/>
            <a:ext cx="7953556" cy="44738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    </a:t>
            </a:r>
            <a:r>
              <a:rPr lang="ko-KR" altLang="en-US" b="1" dirty="0" smtClean="0">
                <a:solidFill>
                  <a:schemeClr val="tx1"/>
                </a:solidFill>
              </a:rPr>
              <a:t>부분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61">
            <a:extLst>
              <a:ext uri="{FF2B5EF4-FFF2-40B4-BE49-F238E27FC236}">
                <a16:creationId xmlns="" xmlns:a16="http://schemas.microsoft.com/office/drawing/2014/main" id="{C6E623E9-0924-38DD-2105-3344C8455E28}"/>
              </a:ext>
            </a:extLst>
          </p:cNvPr>
          <p:cNvSpPr/>
          <p:nvPr/>
        </p:nvSpPr>
        <p:spPr>
          <a:xfrm>
            <a:off x="1391040" y="6587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25" name="모서리가 둥근 직사각형 35">
            <a:extLst>
              <a:ext uri="{FF2B5EF4-FFF2-40B4-BE49-F238E27FC236}">
                <a16:creationId xmlns="" xmlns:a16="http://schemas.microsoft.com/office/drawing/2014/main" id="{DA293D1A-C4D2-5D66-D281-17445F2A0C3B}"/>
              </a:ext>
            </a:extLst>
          </p:cNvPr>
          <p:cNvSpPr/>
          <p:nvPr/>
        </p:nvSpPr>
        <p:spPr>
          <a:xfrm>
            <a:off x="212522" y="43448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9097614" y="434486"/>
            <a:ext cx="31374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메인 페이지의     로 스크롤을 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내리면 윗부분에    번처럼 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카테고리가 생긴다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500" dirty="0">
                <a:solidFill>
                  <a:schemeClr val="bg1"/>
                </a:solidFill>
              </a:rPr>
              <a:t>-&gt;Home</a:t>
            </a:r>
            <a:r>
              <a:rPr lang="ko-KR" altLang="en-US" sz="1500" dirty="0">
                <a:solidFill>
                  <a:schemeClr val="bg1"/>
                </a:solidFill>
              </a:rPr>
              <a:t>화면    의    과 같은 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기능을 가진다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34" name="모서리가 둥근 직사각형 35">
            <a:extLst>
              <a:ext uri="{FF2B5EF4-FFF2-40B4-BE49-F238E27FC236}">
                <a16:creationId xmlns="" xmlns:a16="http://schemas.microsoft.com/office/drawing/2014/main" id="{18FEB5ED-EA13-0B2E-3534-A4FDB228FA32}"/>
              </a:ext>
            </a:extLst>
          </p:cNvPr>
          <p:cNvSpPr/>
          <p:nvPr/>
        </p:nvSpPr>
        <p:spPr>
          <a:xfrm>
            <a:off x="10492213" y="47483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35" name="모서리가 둥근 직사각형 60">
            <a:extLst>
              <a:ext uri="{FF2B5EF4-FFF2-40B4-BE49-F238E27FC236}">
                <a16:creationId xmlns="" xmlns:a16="http://schemas.microsoft.com/office/drawing/2014/main" id="{D67219AD-302A-5E87-111A-25200A775AA2}"/>
              </a:ext>
            </a:extLst>
          </p:cNvPr>
          <p:cNvSpPr/>
          <p:nvPr/>
        </p:nvSpPr>
        <p:spPr>
          <a:xfrm>
            <a:off x="10649338" y="7157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36" name="모서리가 둥근 직사각형 61">
            <a:extLst>
              <a:ext uri="{FF2B5EF4-FFF2-40B4-BE49-F238E27FC236}">
                <a16:creationId xmlns="" xmlns:a16="http://schemas.microsoft.com/office/drawing/2014/main" id="{FECCE60D-89BA-9B83-80F0-DCDA718AB3A2}"/>
              </a:ext>
            </a:extLst>
          </p:cNvPr>
          <p:cNvSpPr/>
          <p:nvPr/>
        </p:nvSpPr>
        <p:spPr>
          <a:xfrm>
            <a:off x="10337597" y="116813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5A8956-B36B-2E09-D1E5-601434D1E0A2}"/>
              </a:ext>
            </a:extLst>
          </p:cNvPr>
          <p:cNvSpPr txBox="1"/>
          <p:nvPr/>
        </p:nvSpPr>
        <p:spPr>
          <a:xfrm>
            <a:off x="8734829" y="420641"/>
            <a:ext cx="3196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38" name="모서리가 둥근 직사각형 61">
            <a:extLst>
              <a:ext uri="{FF2B5EF4-FFF2-40B4-BE49-F238E27FC236}">
                <a16:creationId xmlns="" xmlns:a16="http://schemas.microsoft.com/office/drawing/2014/main" id="{3B33A1DA-D48D-A65E-FDE9-C77AE3B0152D}"/>
              </a:ext>
            </a:extLst>
          </p:cNvPr>
          <p:cNvSpPr/>
          <p:nvPr/>
        </p:nvSpPr>
        <p:spPr>
          <a:xfrm>
            <a:off x="10811855" y="116856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8" b="-2819"/>
          <a:stretch/>
        </p:blipFill>
        <p:spPr>
          <a:xfrm>
            <a:off x="486182" y="434486"/>
            <a:ext cx="2915156" cy="145187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13"/>
          <a:stretch/>
        </p:blipFill>
        <p:spPr>
          <a:xfrm>
            <a:off x="486182" y="1828839"/>
            <a:ext cx="2915156" cy="426130"/>
          </a:xfrm>
          <a:prstGeom prst="rect">
            <a:avLst/>
          </a:prstGeom>
        </p:spPr>
      </p:pic>
      <p:sp>
        <p:nvSpPr>
          <p:cNvPr id="43" name="모서리가 둥근 직사각형 60">
            <a:extLst>
              <a:ext uri="{FF2B5EF4-FFF2-40B4-BE49-F238E27FC236}">
                <a16:creationId xmlns="" xmlns:a16="http://schemas.microsoft.com/office/drawing/2014/main" id="{D67219AD-302A-5E87-111A-25200A775AA2}"/>
              </a:ext>
            </a:extLst>
          </p:cNvPr>
          <p:cNvSpPr/>
          <p:nvPr/>
        </p:nvSpPr>
        <p:spPr>
          <a:xfrm>
            <a:off x="4847135" y="260270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2695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4290"/>
            <a:ext cx="8593374" cy="48337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    </a:t>
            </a:r>
            <a:r>
              <a:rPr lang="ko-KR" altLang="en-US" b="1" dirty="0" smtClean="0">
                <a:solidFill>
                  <a:schemeClr val="tx1"/>
                </a:solidFill>
              </a:rPr>
              <a:t>부분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9106745" y="591236"/>
            <a:ext cx="28566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kern="0" spc="100" dirty="0">
                <a:solidFill>
                  <a:schemeClr val="bg1"/>
                </a:solidFill>
              </a:rPr>
              <a:t>메인 페이지의    부분은 </a:t>
            </a:r>
            <a:endParaRPr lang="en-US" altLang="ko-KR" sz="1500" kern="0" spc="100" dirty="0" smtClean="0">
              <a:solidFill>
                <a:schemeClr val="bg1"/>
              </a:solidFill>
            </a:endParaRPr>
          </a:p>
          <a:p>
            <a:r>
              <a:rPr lang="ko-KR" altLang="en-US" sz="1500" kern="0" spc="100" dirty="0" smtClean="0">
                <a:solidFill>
                  <a:schemeClr val="bg1"/>
                </a:solidFill>
              </a:rPr>
              <a:t>공지사항과 </a:t>
            </a:r>
            <a:r>
              <a:rPr lang="ko-KR" altLang="en-US" sz="1500" kern="0" spc="100" dirty="0">
                <a:solidFill>
                  <a:schemeClr val="bg1"/>
                </a:solidFill>
              </a:rPr>
              <a:t>게시판을 미리 </a:t>
            </a:r>
            <a:endParaRPr lang="en-US" altLang="ko-KR" sz="1500" kern="0" spc="100" dirty="0" smtClean="0">
              <a:solidFill>
                <a:schemeClr val="bg1"/>
              </a:solidFill>
            </a:endParaRPr>
          </a:p>
          <a:p>
            <a:r>
              <a:rPr lang="ko-KR" altLang="en-US" sz="1500" kern="0" spc="100" dirty="0" smtClean="0">
                <a:solidFill>
                  <a:schemeClr val="bg1"/>
                </a:solidFill>
              </a:rPr>
              <a:t>볼 </a:t>
            </a:r>
            <a:r>
              <a:rPr lang="ko-KR" altLang="en-US" sz="1500" kern="0" spc="100" dirty="0">
                <a:solidFill>
                  <a:schemeClr val="bg1"/>
                </a:solidFill>
              </a:rPr>
              <a:t>수 </a:t>
            </a:r>
            <a:r>
              <a:rPr lang="ko-KR" altLang="en-US" sz="1500" kern="0" spc="100" dirty="0" smtClean="0">
                <a:solidFill>
                  <a:schemeClr val="bg1"/>
                </a:solidFill>
              </a:rPr>
              <a:t>있는 </a:t>
            </a:r>
            <a:r>
              <a:rPr lang="ko-KR" altLang="en-US" sz="1500" kern="0" spc="100" dirty="0">
                <a:solidFill>
                  <a:schemeClr val="bg1"/>
                </a:solidFill>
              </a:rPr>
              <a:t>부분으로     의 더보기를 누르면 게시판 </a:t>
            </a:r>
            <a:endParaRPr lang="en-US" altLang="ko-KR" sz="1500" kern="0" spc="100" dirty="0" smtClean="0">
              <a:solidFill>
                <a:schemeClr val="bg1"/>
              </a:solidFill>
            </a:endParaRPr>
          </a:p>
          <a:p>
            <a:r>
              <a:rPr lang="ko-KR" altLang="en-US" sz="1500" kern="0" spc="100" dirty="0" smtClean="0">
                <a:solidFill>
                  <a:schemeClr val="bg1"/>
                </a:solidFill>
              </a:rPr>
              <a:t>페이지로 </a:t>
            </a:r>
            <a:r>
              <a:rPr lang="ko-KR" altLang="en-US" sz="1500" kern="0" spc="100" dirty="0">
                <a:solidFill>
                  <a:schemeClr val="bg1"/>
                </a:solidFill>
              </a:rPr>
              <a:t>넘어갈 수 있다</a:t>
            </a:r>
            <a:r>
              <a:rPr lang="en-US" altLang="ko-KR" sz="1500" kern="0" spc="100" dirty="0">
                <a:solidFill>
                  <a:schemeClr val="bg1"/>
                </a:solidFill>
              </a:rPr>
              <a:t>.</a:t>
            </a:r>
            <a:r>
              <a:rPr lang="ko-KR" altLang="en-US" sz="1500" kern="0" spc="1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6" name="모서리가 둥근 직사각형 60">
            <a:extLst>
              <a:ext uri="{FF2B5EF4-FFF2-40B4-BE49-F238E27FC236}">
                <a16:creationId xmlns="" xmlns:a16="http://schemas.microsoft.com/office/drawing/2014/main" id="{D67219AD-302A-5E87-111A-25200A775AA2}"/>
              </a:ext>
            </a:extLst>
          </p:cNvPr>
          <p:cNvSpPr/>
          <p:nvPr/>
        </p:nvSpPr>
        <p:spPr>
          <a:xfrm>
            <a:off x="10535094" y="6166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3</a:t>
            </a:r>
            <a:endParaRPr lang="ko-KR" altLang="en-US" sz="1500" b="1" dirty="0"/>
          </a:p>
        </p:txBody>
      </p:sp>
      <p:sp>
        <p:nvSpPr>
          <p:cNvPr id="27" name="모서리가 둥근 직사각형 61">
            <a:extLst>
              <a:ext uri="{FF2B5EF4-FFF2-40B4-BE49-F238E27FC236}">
                <a16:creationId xmlns="" xmlns:a16="http://schemas.microsoft.com/office/drawing/2014/main" id="{FECCE60D-89BA-9B83-80F0-DCDA718AB3A2}"/>
              </a:ext>
            </a:extLst>
          </p:cNvPr>
          <p:cNvSpPr/>
          <p:nvPr/>
        </p:nvSpPr>
        <p:spPr>
          <a:xfrm>
            <a:off x="11172282" y="110647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1</a:t>
            </a:r>
            <a:endParaRPr lang="ko-KR" altLang="en-US" sz="1500" b="1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C5A8956-B36B-2E09-D1E5-601434D1E0A2}"/>
              </a:ext>
            </a:extLst>
          </p:cNvPr>
          <p:cNvSpPr txBox="1"/>
          <p:nvPr/>
        </p:nvSpPr>
        <p:spPr>
          <a:xfrm>
            <a:off x="8787057" y="563114"/>
            <a:ext cx="3196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61">
            <a:extLst>
              <a:ext uri="{FF2B5EF4-FFF2-40B4-BE49-F238E27FC236}">
                <a16:creationId xmlns="" xmlns:a16="http://schemas.microsoft.com/office/drawing/2014/main" id="{FECCE60D-89BA-9B83-80F0-DCDA718AB3A2}"/>
              </a:ext>
            </a:extLst>
          </p:cNvPr>
          <p:cNvSpPr/>
          <p:nvPr/>
        </p:nvSpPr>
        <p:spPr>
          <a:xfrm>
            <a:off x="3461748" y="217840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0" name="모서리가 둥근 직사각형 61">
            <a:extLst>
              <a:ext uri="{FF2B5EF4-FFF2-40B4-BE49-F238E27FC236}">
                <a16:creationId xmlns="" xmlns:a16="http://schemas.microsoft.com/office/drawing/2014/main" id="{FECCE60D-89BA-9B83-80F0-DCDA718AB3A2}"/>
              </a:ext>
            </a:extLst>
          </p:cNvPr>
          <p:cNvSpPr/>
          <p:nvPr/>
        </p:nvSpPr>
        <p:spPr>
          <a:xfrm>
            <a:off x="7391196" y="217840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4" name="모서리가 둥근 직사각형 61">
            <a:extLst>
              <a:ext uri="{FF2B5EF4-FFF2-40B4-BE49-F238E27FC236}">
                <a16:creationId xmlns="" xmlns:a16="http://schemas.microsoft.com/office/drawing/2014/main" id="{C6E623E9-0924-38DD-2105-3344C8455E28}"/>
              </a:ext>
            </a:extLst>
          </p:cNvPr>
          <p:cNvSpPr/>
          <p:nvPr/>
        </p:nvSpPr>
        <p:spPr>
          <a:xfrm>
            <a:off x="1391040" y="6587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6522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 2"/>
          <p:cNvSpPr/>
          <p:nvPr/>
        </p:nvSpPr>
        <p:spPr>
          <a:xfrm rot="10800000">
            <a:off x="6047232" y="2950464"/>
            <a:ext cx="6144768" cy="2133600"/>
          </a:xfrm>
          <a:prstGeom prst="homePlate">
            <a:avLst/>
          </a:prstGeom>
          <a:solidFill>
            <a:srgbClr val="33BE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412480" y="3463266"/>
            <a:ext cx="2901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/>
              <a:t>검색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526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" y="1128114"/>
            <a:ext cx="8588321" cy="483093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    </a:t>
            </a:r>
            <a:r>
              <a:rPr lang="ko-KR" altLang="en-US" b="1" dirty="0" smtClean="0">
                <a:solidFill>
                  <a:schemeClr val="tx1"/>
                </a:solidFill>
              </a:rPr>
              <a:t>부분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검색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4F57F32B-3EE6-8FC5-40B5-E3B5EBB1AD77}"/>
              </a:ext>
            </a:extLst>
          </p:cNvPr>
          <p:cNvSpPr txBox="1"/>
          <p:nvPr/>
        </p:nvSpPr>
        <p:spPr>
          <a:xfrm>
            <a:off x="8979868" y="1218778"/>
            <a:ext cx="31374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   </a:t>
            </a:r>
            <a:r>
              <a:rPr lang="ko-KR" altLang="en-US" sz="1500" dirty="0">
                <a:solidFill>
                  <a:schemeClr val="bg1"/>
                </a:solidFill>
              </a:rPr>
              <a:t>번은 검색할 때 최근에 검색한 목록과 검색가이드가 나온다</a:t>
            </a:r>
            <a:r>
              <a:rPr lang="en-US" altLang="ko-KR" sz="15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-&gt;</a:t>
            </a:r>
            <a:r>
              <a:rPr lang="ko-KR" altLang="en-US" sz="1500" dirty="0">
                <a:solidFill>
                  <a:schemeClr val="bg1"/>
                </a:solidFill>
              </a:rPr>
              <a:t>검색가이드는 카테고리와 장르</a:t>
            </a:r>
            <a:r>
              <a:rPr lang="en-US" altLang="ko-KR" sz="1500" dirty="0">
                <a:solidFill>
                  <a:schemeClr val="bg1"/>
                </a:solidFill>
              </a:rPr>
              <a:t>, OTT </a:t>
            </a:r>
            <a:r>
              <a:rPr lang="ko-KR" altLang="en-US" sz="1500" dirty="0">
                <a:solidFill>
                  <a:schemeClr val="bg1"/>
                </a:solidFill>
              </a:rPr>
              <a:t>종류별로 검색을 할 수 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5" name="모서리가 둥근 직사각형 35">
            <a:extLst>
              <a:ext uri="{FF2B5EF4-FFF2-40B4-BE49-F238E27FC236}">
                <a16:creationId xmlns="" xmlns:a16="http://schemas.microsoft.com/office/drawing/2014/main" id="{15DE7237-CF44-32AD-24D3-6B50EC535CDF}"/>
              </a:ext>
            </a:extLst>
          </p:cNvPr>
          <p:cNvSpPr/>
          <p:nvPr/>
        </p:nvSpPr>
        <p:spPr>
          <a:xfrm>
            <a:off x="9047971" y="127331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 smtClean="0"/>
              <a:t>2</a:t>
            </a:r>
            <a:endParaRPr lang="ko-KR" altLang="en-US" sz="1500" b="1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D5F48D32-968D-49AE-5648-F2FA9FC2B1B4}"/>
              </a:ext>
            </a:extLst>
          </p:cNvPr>
          <p:cNvSpPr txBox="1"/>
          <p:nvPr/>
        </p:nvSpPr>
        <p:spPr>
          <a:xfrm>
            <a:off x="8683446" y="1219393"/>
            <a:ext cx="3196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②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0FE6FE42-FF9F-6FD9-5B1A-49A45BE0BADA}"/>
              </a:ext>
            </a:extLst>
          </p:cNvPr>
          <p:cNvSpPr txBox="1"/>
          <p:nvPr/>
        </p:nvSpPr>
        <p:spPr>
          <a:xfrm>
            <a:off x="9013724" y="481783"/>
            <a:ext cx="3137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메인 페이지의    번을 누르면 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ko-KR" altLang="en-US" sz="1500" dirty="0" err="1" smtClean="0">
                <a:solidFill>
                  <a:schemeClr val="bg1"/>
                </a:solidFill>
              </a:rPr>
              <a:t>검색창이</a:t>
            </a:r>
            <a:r>
              <a:rPr lang="ko-KR" altLang="en-US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나온다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22B239DC-719B-67E5-D681-902CC32D7090}"/>
              </a:ext>
            </a:extLst>
          </p:cNvPr>
          <p:cNvSpPr txBox="1"/>
          <p:nvPr/>
        </p:nvSpPr>
        <p:spPr>
          <a:xfrm>
            <a:off x="8692884" y="467938"/>
            <a:ext cx="3196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69" name="모서리가 둥근 직사각형 35">
            <a:extLst>
              <a:ext uri="{FF2B5EF4-FFF2-40B4-BE49-F238E27FC236}">
                <a16:creationId xmlns="" xmlns:a16="http://schemas.microsoft.com/office/drawing/2014/main" id="{415C2F74-C918-790E-F866-FD4C7D874BA4}"/>
              </a:ext>
            </a:extLst>
          </p:cNvPr>
          <p:cNvSpPr/>
          <p:nvPr/>
        </p:nvSpPr>
        <p:spPr>
          <a:xfrm>
            <a:off x="10368071" y="5373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b="1" dirty="0"/>
              <a:t>2</a:t>
            </a:r>
            <a:endParaRPr lang="ko-KR" altLang="en-US" sz="1500" b="1" dirty="0"/>
          </a:p>
        </p:txBody>
      </p:sp>
      <p:sp>
        <p:nvSpPr>
          <p:cNvPr id="14" name="모서리가 둥근 직사각형 61">
            <a:extLst>
              <a:ext uri="{FF2B5EF4-FFF2-40B4-BE49-F238E27FC236}">
                <a16:creationId xmlns="" xmlns:a16="http://schemas.microsoft.com/office/drawing/2014/main" id="{C6E623E9-0924-38DD-2105-3344C8455E28}"/>
              </a:ext>
            </a:extLst>
          </p:cNvPr>
          <p:cNvSpPr/>
          <p:nvPr/>
        </p:nvSpPr>
        <p:spPr>
          <a:xfrm>
            <a:off x="1391040" y="6587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9204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 2"/>
          <p:cNvSpPr/>
          <p:nvPr/>
        </p:nvSpPr>
        <p:spPr>
          <a:xfrm rot="10800000">
            <a:off x="6047232" y="2950464"/>
            <a:ext cx="6144768" cy="2133600"/>
          </a:xfrm>
          <a:prstGeom prst="homePlate">
            <a:avLst/>
          </a:prstGeom>
          <a:solidFill>
            <a:srgbClr val="33BE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95744" y="3463266"/>
            <a:ext cx="46573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/>
              <a:t>장르페이지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3780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9000"/>
            <a:ext cx="11519999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8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021382"/>
            <a:ext cx="8560421" cy="481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메인 화면으로 이동 버튼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주요 카테고리 기능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자유게시판</a:t>
            </a:r>
            <a:r>
              <a:rPr lang="en-US" altLang="ko-KR" sz="1500" dirty="0">
                <a:solidFill>
                  <a:schemeClr val="bg1"/>
                </a:solidFill>
              </a:rPr>
              <a:t>,  </a:t>
            </a:r>
            <a:r>
              <a:rPr lang="ko-KR" altLang="en-US" sz="1500" dirty="0">
                <a:solidFill>
                  <a:schemeClr val="bg1"/>
                </a:solidFill>
              </a:rPr>
              <a:t>공지사항  창으로</a:t>
            </a:r>
            <a:r>
              <a:rPr lang="en-US" altLang="ko-KR" sz="1500" dirty="0">
                <a:solidFill>
                  <a:schemeClr val="bg1"/>
                </a:solidFill>
              </a:rPr>
              <a:t/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    </a:t>
            </a:r>
            <a:r>
              <a:rPr lang="ko-KR" altLang="en-US" sz="1500" dirty="0">
                <a:solidFill>
                  <a:schemeClr val="bg1"/>
                </a:solidFill>
              </a:rPr>
              <a:t>이동  버튼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메인 카테고리 영화를 클릭했을  </a:t>
            </a:r>
            <a:r>
              <a:rPr lang="en-US" altLang="ko-KR" sz="1500" dirty="0">
                <a:solidFill>
                  <a:schemeClr val="bg1"/>
                </a:solidFill>
              </a:rPr>
              <a:t/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</a:rPr>
              <a:t>때 나오는 </a:t>
            </a:r>
            <a:r>
              <a:rPr lang="en-US" altLang="ko-KR" sz="1500" dirty="0">
                <a:solidFill>
                  <a:schemeClr val="bg1"/>
                </a:solidFill>
              </a:rPr>
              <a:t>OTT </a:t>
            </a:r>
            <a:r>
              <a:rPr lang="ko-KR" altLang="en-US" sz="1500" dirty="0">
                <a:solidFill>
                  <a:schemeClr val="bg1"/>
                </a:solidFill>
              </a:rPr>
              <a:t>및 </a:t>
            </a:r>
            <a:r>
              <a:rPr lang="ko-KR" altLang="en-US" sz="1500" dirty="0" smtClean="0">
                <a:solidFill>
                  <a:schemeClr val="bg1"/>
                </a:solidFill>
              </a:rPr>
              <a:t>장르선택창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메인화면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카테고리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8482" y="11314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0" name="모서리가 둥근 직사각형 124">
            <a:extLst>
              <a:ext uri="{FF2B5EF4-FFF2-40B4-BE49-F238E27FC236}">
                <a16:creationId xmlns:a16="http://schemas.microsoft.com/office/drawing/2014/main" xmlns="" id="{6BE5DBB3-9BAB-1A12-0D56-86C946A40434}"/>
              </a:ext>
            </a:extLst>
          </p:cNvPr>
          <p:cNvSpPr/>
          <p:nvPr/>
        </p:nvSpPr>
        <p:spPr>
          <a:xfrm>
            <a:off x="1708058" y="110700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1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4064187" y="110700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2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2183443" y="19513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3764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021382"/>
            <a:ext cx="8560421" cy="481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마우스 커서 올리면 해당 게시물    </a:t>
            </a:r>
            <a:r>
              <a:rPr lang="en-US" altLang="ko-KR" sz="1500" dirty="0">
                <a:solidFill>
                  <a:schemeClr val="bg1"/>
                </a:solidFill>
              </a:rPr>
              <a:t/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</a:rPr>
              <a:t>확대 후 </a:t>
            </a:r>
            <a:r>
              <a:rPr lang="ko-KR" altLang="en-US" sz="1500" dirty="0" err="1">
                <a:solidFill>
                  <a:schemeClr val="bg1"/>
                </a:solidFill>
              </a:rPr>
              <a:t>별점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찜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리뷰목록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</a:rPr>
              <a:t>게시중인 </a:t>
            </a:r>
            <a:r>
              <a:rPr lang="en-US" altLang="ko-KR" sz="1500" dirty="0">
                <a:solidFill>
                  <a:schemeClr val="bg1"/>
                </a:solidFill>
              </a:rPr>
              <a:t>OTT </a:t>
            </a:r>
            <a:r>
              <a:rPr lang="ko-KR" altLang="en-US" sz="1500" dirty="0">
                <a:solidFill>
                  <a:schemeClr val="bg1"/>
                </a:solidFill>
              </a:rPr>
              <a:t>사이트 접속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    Icon </a:t>
            </a:r>
            <a:r>
              <a:rPr lang="ko-KR" altLang="en-US" sz="1500" dirty="0">
                <a:solidFill>
                  <a:schemeClr val="bg1"/>
                </a:solidFill>
              </a:rPr>
              <a:t>확인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메인화면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카테고리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124">
            <a:extLst>
              <a:ext uri="{FF2B5EF4-FFF2-40B4-BE49-F238E27FC236}">
                <a16:creationId xmlns:a16="http://schemas.microsoft.com/office/drawing/2014/main" xmlns="" id="{836966B1-D065-432E-5261-FE3D3AE29631}"/>
              </a:ext>
            </a:extLst>
          </p:cNvPr>
          <p:cNvSpPr/>
          <p:nvPr/>
        </p:nvSpPr>
        <p:spPr>
          <a:xfrm>
            <a:off x="158411" y="24446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92546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ezen\Desktop\Frame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0" y="292100"/>
            <a:ext cx="11108267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zen\Desktop\Frame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20" y="292100"/>
            <a:ext cx="11108267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7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\Desktop\최신순 추가 수형\최신순 추가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21382"/>
            <a:ext cx="8560422" cy="481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작품 정렬 버튼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메인화면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카테고리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24">
            <a:extLst>
              <a:ext uri="{FF2B5EF4-FFF2-40B4-BE49-F238E27FC236}">
                <a16:creationId xmlns:a16="http://schemas.microsoft.com/office/drawing/2014/main" xmlns="" id="{836966B1-D065-432E-5261-FE3D3AE29631}"/>
              </a:ext>
            </a:extLst>
          </p:cNvPr>
          <p:cNvSpPr/>
          <p:nvPr/>
        </p:nvSpPr>
        <p:spPr>
          <a:xfrm>
            <a:off x="7380880" y="16648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7329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 2"/>
          <p:cNvSpPr/>
          <p:nvPr/>
        </p:nvSpPr>
        <p:spPr>
          <a:xfrm rot="10800000">
            <a:off x="6047232" y="2950464"/>
            <a:ext cx="6144768" cy="2133600"/>
          </a:xfrm>
          <a:prstGeom prst="homePlate">
            <a:avLst/>
          </a:prstGeom>
          <a:solidFill>
            <a:srgbClr val="33BE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44512" y="3463266"/>
            <a:ext cx="459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/>
              <a:t>작품페이지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5172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zen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9" y="222421"/>
            <a:ext cx="11408490" cy="641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0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2" y="1019743"/>
            <a:ext cx="8593200" cy="483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예고편 </a:t>
            </a:r>
            <a:r>
              <a:rPr lang="ko-KR" altLang="en-US" sz="1500" dirty="0" err="1" smtClean="0">
                <a:solidFill>
                  <a:schemeClr val="bg1"/>
                </a:solidFill>
              </a:rPr>
              <a:t>더보기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500" dirty="0">
                <a:solidFill>
                  <a:schemeClr val="bg1"/>
                </a:solidFill>
              </a:rPr>
              <a:t>Next </a:t>
            </a:r>
            <a:r>
              <a:rPr lang="ko-KR" altLang="en-US" sz="1500" dirty="0">
                <a:solidFill>
                  <a:schemeClr val="bg1"/>
                </a:solidFill>
              </a:rPr>
              <a:t>버튼 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(</a:t>
            </a:r>
            <a:r>
              <a:rPr lang="ko-KR" altLang="en-US" sz="1500" dirty="0">
                <a:solidFill>
                  <a:schemeClr val="bg1"/>
                </a:solidFill>
              </a:rPr>
              <a:t>우측으로 동영상목록 무한 </a:t>
            </a:r>
            <a:r>
              <a:rPr lang="ko-KR" altLang="en-US" sz="1500" dirty="0" smtClean="0">
                <a:solidFill>
                  <a:schemeClr val="bg1"/>
                </a:solidFill>
              </a:rPr>
              <a:t>반복</a:t>
            </a:r>
            <a:r>
              <a:rPr lang="en-US" altLang="ko-KR" sz="1500" dirty="0" smtClean="0">
                <a:solidFill>
                  <a:schemeClr val="bg1"/>
                </a:solidFill>
              </a:rPr>
              <a:t>)</a:t>
            </a: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포토 이미지 </a:t>
            </a:r>
            <a:r>
              <a:rPr lang="ko-KR" altLang="en-US" sz="1500" dirty="0" err="1" smtClean="0">
                <a:solidFill>
                  <a:schemeClr val="bg1"/>
                </a:solidFill>
              </a:rPr>
              <a:t>더보기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500" dirty="0">
                <a:solidFill>
                  <a:schemeClr val="bg1"/>
                </a:solidFill>
              </a:rPr>
              <a:t>Next </a:t>
            </a:r>
            <a:r>
              <a:rPr lang="ko-KR" altLang="en-US" sz="1500" dirty="0">
                <a:solidFill>
                  <a:schemeClr val="bg1"/>
                </a:solidFill>
              </a:rPr>
              <a:t>버튼 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(</a:t>
            </a:r>
            <a:r>
              <a:rPr lang="ko-KR" altLang="en-US" sz="1500" dirty="0">
                <a:solidFill>
                  <a:schemeClr val="bg1"/>
                </a:solidFill>
              </a:rPr>
              <a:t>우측으로 텍스트 넘어가기</a:t>
            </a:r>
            <a:r>
              <a:rPr lang="en-US" altLang="ko-KR" sz="1500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더 보기 </a:t>
            </a:r>
            <a:r>
              <a:rPr lang="ko-KR" altLang="en-US" sz="1500" dirty="0">
                <a:solidFill>
                  <a:schemeClr val="bg1"/>
                </a:solidFill>
              </a:rPr>
              <a:t>시 해당 섹션 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펼치기로 </a:t>
            </a:r>
            <a:r>
              <a:rPr lang="ko-KR" altLang="en-US" sz="1500" dirty="0">
                <a:solidFill>
                  <a:schemeClr val="bg1"/>
                </a:solidFill>
              </a:rPr>
              <a:t>전환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메인화면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작품 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124">
            <a:extLst>
              <a:ext uri="{FF2B5EF4-FFF2-40B4-BE49-F238E27FC236}">
                <a16:creationId xmlns:a16="http://schemas.microsoft.com/office/drawing/2014/main" xmlns="" id="{6BE5DBB3-9BAB-1A12-0D56-86C946A40434}"/>
              </a:ext>
            </a:extLst>
          </p:cNvPr>
          <p:cNvSpPr/>
          <p:nvPr/>
        </p:nvSpPr>
        <p:spPr>
          <a:xfrm>
            <a:off x="1854455" y="545907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29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5434070" y="479265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14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8134272" y="26524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15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8134272" y="353377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16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8134272" y="19508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5989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59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영화 별 평균 </a:t>
            </a:r>
            <a:r>
              <a:rPr lang="ko-KR" altLang="en-US" sz="1500" dirty="0" err="1">
                <a:solidFill>
                  <a:schemeClr val="bg1"/>
                </a:solidFill>
              </a:rPr>
              <a:t>별점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</a:rPr>
              <a:t>수치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버튼 클릭 시 </a:t>
            </a:r>
            <a:r>
              <a:rPr lang="ko-KR" altLang="en-US" sz="1500" dirty="0" err="1">
                <a:solidFill>
                  <a:schemeClr val="bg1"/>
                </a:solidFill>
              </a:rPr>
              <a:t>찜목록에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</a:rPr>
              <a:t>추가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클릭 시 리뷰작성 </a:t>
            </a:r>
            <a:r>
              <a:rPr lang="ko-KR" altLang="en-US" sz="1500" dirty="0" smtClean="0">
                <a:solidFill>
                  <a:schemeClr val="bg1"/>
                </a:solidFill>
              </a:rPr>
              <a:t>페이지로</a:t>
            </a:r>
            <a:r>
              <a:rPr lang="en-US" altLang="ko-KR" sz="1500" dirty="0">
                <a:solidFill>
                  <a:schemeClr val="bg1"/>
                </a:solidFill>
              </a:rPr>
              <a:t/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ko-KR" altLang="en-US" sz="1500" dirty="0" smtClean="0">
                <a:solidFill>
                  <a:schemeClr val="bg1"/>
                </a:solidFill>
              </a:rPr>
              <a:t>넘어가기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클릭 </a:t>
            </a:r>
            <a:r>
              <a:rPr lang="ko-KR" altLang="en-US" sz="1500" dirty="0">
                <a:solidFill>
                  <a:schemeClr val="bg1"/>
                </a:solidFill>
              </a:rPr>
              <a:t>시 리뷰목록 페이지로 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ko-KR" altLang="en-US" sz="1500" dirty="0" smtClean="0">
                <a:solidFill>
                  <a:schemeClr val="bg1"/>
                </a:solidFill>
              </a:rPr>
              <a:t>넘어가기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err="1">
                <a:solidFill>
                  <a:schemeClr val="bg1"/>
                </a:solidFill>
              </a:rPr>
              <a:t>스포일러</a:t>
            </a:r>
            <a:r>
              <a:rPr lang="ko-KR" altLang="en-US" sz="1500" dirty="0">
                <a:solidFill>
                  <a:schemeClr val="bg1"/>
                </a:solidFill>
              </a:rPr>
              <a:t> 리뷰에 </a:t>
            </a:r>
            <a:r>
              <a:rPr lang="ko-KR" altLang="en-US" sz="1500" dirty="0" err="1">
                <a:solidFill>
                  <a:schemeClr val="bg1"/>
                </a:solidFill>
              </a:rPr>
              <a:t>블러기능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&gt;</a:t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ko-KR" altLang="en-US" sz="1500" dirty="0" smtClean="0">
                <a:solidFill>
                  <a:schemeClr val="bg1"/>
                </a:solidFill>
              </a:rPr>
              <a:t>여기를 </a:t>
            </a:r>
            <a:r>
              <a:rPr lang="ko-KR" altLang="en-US" sz="1500" dirty="0">
                <a:solidFill>
                  <a:schemeClr val="bg1"/>
                </a:solidFill>
              </a:rPr>
              <a:t>클릭하여 </a:t>
            </a:r>
            <a:r>
              <a:rPr lang="ko-KR" altLang="en-US" sz="1500" dirty="0" smtClean="0">
                <a:solidFill>
                  <a:schemeClr val="bg1"/>
                </a:solidFill>
              </a:rPr>
              <a:t>해제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재생버튼 </a:t>
            </a:r>
            <a:r>
              <a:rPr lang="en-US" altLang="ko-KR" sz="1500" dirty="0">
                <a:solidFill>
                  <a:schemeClr val="bg1"/>
                </a:solidFill>
              </a:rPr>
              <a:t>– </a:t>
            </a:r>
            <a:r>
              <a:rPr lang="ko-KR" altLang="en-US" sz="1500" dirty="0">
                <a:solidFill>
                  <a:schemeClr val="bg1"/>
                </a:solidFill>
              </a:rPr>
              <a:t>클릭 시 화면 확대되며 </a:t>
            </a:r>
            <a:r>
              <a:rPr lang="ko-KR" altLang="en-US" sz="1500" dirty="0" smtClean="0">
                <a:solidFill>
                  <a:schemeClr val="bg1"/>
                </a:solidFill>
              </a:rPr>
              <a:t>재생됨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err="1" smtClean="0">
                <a:solidFill>
                  <a:schemeClr val="bg1"/>
                </a:solidFill>
              </a:rPr>
              <a:t>유튜브로</a:t>
            </a:r>
            <a:r>
              <a:rPr lang="ko-KR" altLang="en-US" sz="1500" dirty="0" smtClean="0">
                <a:solidFill>
                  <a:schemeClr val="bg1"/>
                </a:solidFill>
              </a:rPr>
              <a:t> 이동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메인화면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작품 </a:t>
            </a:r>
            <a:r>
              <a:rPr lang="ko-KR" altLang="en-US" b="1" dirty="0" smtClean="0">
                <a:solidFill>
                  <a:schemeClr val="tx1"/>
                </a:solidFill>
              </a:rPr>
              <a:t>페이지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스크롤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24">
            <a:extLst>
              <a:ext uri="{FF2B5EF4-FFF2-40B4-BE49-F238E27FC236}">
                <a16:creationId xmlns:a16="http://schemas.microsoft.com/office/drawing/2014/main" xmlns="" id="{43E31E5E-263E-77D6-FCA9-D579A06853EF}"/>
              </a:ext>
            </a:extLst>
          </p:cNvPr>
          <p:cNvSpPr/>
          <p:nvPr/>
        </p:nvSpPr>
        <p:spPr>
          <a:xfrm>
            <a:off x="5543431" y="509171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09" y="1017671"/>
            <a:ext cx="8593200" cy="4833675"/>
          </a:xfrm>
          <a:prstGeom prst="rect">
            <a:avLst/>
          </a:prstGeom>
        </p:spPr>
      </p:pic>
      <p:sp>
        <p:nvSpPr>
          <p:cNvPr id="66" name="모서리가 둥근 직사각형 124">
            <a:extLst>
              <a:ext uri="{FF2B5EF4-FFF2-40B4-BE49-F238E27FC236}">
                <a16:creationId xmlns:a16="http://schemas.microsoft.com/office/drawing/2014/main" xmlns="" id="{CF2292D6-D05B-4F80-0D36-453EFD95C4F1}"/>
              </a:ext>
            </a:extLst>
          </p:cNvPr>
          <p:cNvSpPr/>
          <p:nvPr/>
        </p:nvSpPr>
        <p:spPr>
          <a:xfrm>
            <a:off x="2346070" y="315997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5</a:t>
            </a:r>
            <a:endParaRPr lang="ko-KR" altLang="en-US" sz="1050" b="1" dirty="0"/>
          </a:p>
        </p:txBody>
      </p:sp>
      <p:sp>
        <p:nvSpPr>
          <p:cNvPr id="68" name="모서리가 둥근 직사각형 124">
            <a:extLst>
              <a:ext uri="{FF2B5EF4-FFF2-40B4-BE49-F238E27FC236}">
                <a16:creationId xmlns:a16="http://schemas.microsoft.com/office/drawing/2014/main" xmlns="" id="{43E31E5E-263E-77D6-FCA9-D579A06853EF}"/>
              </a:ext>
            </a:extLst>
          </p:cNvPr>
          <p:cNvSpPr/>
          <p:nvPr/>
        </p:nvSpPr>
        <p:spPr>
          <a:xfrm>
            <a:off x="5004257" y="104649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69" name="모서리가 둥근 직사각형 124">
            <a:extLst>
              <a:ext uri="{FF2B5EF4-FFF2-40B4-BE49-F238E27FC236}">
                <a16:creationId xmlns:a16="http://schemas.microsoft.com/office/drawing/2014/main" xmlns="" id="{E571597C-402C-F184-E24B-D481915A31F9}"/>
              </a:ext>
            </a:extLst>
          </p:cNvPr>
          <p:cNvSpPr/>
          <p:nvPr/>
        </p:nvSpPr>
        <p:spPr>
          <a:xfrm>
            <a:off x="125457" y="1154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14" name="모서리가 둥근 직사각형 124">
            <a:extLst>
              <a:ext uri="{FF2B5EF4-FFF2-40B4-BE49-F238E27FC236}">
                <a16:creationId xmlns:a16="http://schemas.microsoft.com/office/drawing/2014/main" xmlns="" id="{CF2292D6-D05B-4F80-0D36-453EFD95C4F1}"/>
              </a:ext>
            </a:extLst>
          </p:cNvPr>
          <p:cNvSpPr/>
          <p:nvPr/>
        </p:nvSpPr>
        <p:spPr>
          <a:xfrm>
            <a:off x="1830828" y="13822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5" name="모서리가 둥근 직사각형 124">
            <a:extLst>
              <a:ext uri="{FF2B5EF4-FFF2-40B4-BE49-F238E27FC236}">
                <a16:creationId xmlns:a16="http://schemas.microsoft.com/office/drawing/2014/main" xmlns="" id="{462A5FBE-E115-49EA-8045-7E8807331F2F}"/>
              </a:ext>
            </a:extLst>
          </p:cNvPr>
          <p:cNvSpPr/>
          <p:nvPr/>
        </p:nvSpPr>
        <p:spPr>
          <a:xfrm>
            <a:off x="5543431" y="168757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7" name="모서리가 둥근 직사각형 124">
            <a:extLst>
              <a:ext uri="{FF2B5EF4-FFF2-40B4-BE49-F238E27FC236}">
                <a16:creationId xmlns:a16="http://schemas.microsoft.com/office/drawing/2014/main" xmlns="" id="{E571597C-402C-F184-E24B-D481915A31F9}"/>
              </a:ext>
            </a:extLst>
          </p:cNvPr>
          <p:cNvSpPr/>
          <p:nvPr/>
        </p:nvSpPr>
        <p:spPr>
          <a:xfrm>
            <a:off x="4425008" y="103687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8" name="모서리가 둥근 직사각형 124">
            <a:extLst>
              <a:ext uri="{FF2B5EF4-FFF2-40B4-BE49-F238E27FC236}">
                <a16:creationId xmlns:a16="http://schemas.microsoft.com/office/drawing/2014/main" xmlns="" id="{E571597C-402C-F184-E24B-D481915A31F9}"/>
              </a:ext>
            </a:extLst>
          </p:cNvPr>
          <p:cNvSpPr/>
          <p:nvPr/>
        </p:nvSpPr>
        <p:spPr>
          <a:xfrm>
            <a:off x="125457" y="20047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9157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예고편 </a:t>
            </a:r>
            <a:r>
              <a:rPr lang="ko-KR" altLang="en-US" sz="1500" dirty="0">
                <a:solidFill>
                  <a:schemeClr val="bg1"/>
                </a:solidFill>
              </a:rPr>
              <a:t>영상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관련 유튜브 영상 </a:t>
            </a:r>
            <a:r>
              <a:rPr lang="ko-KR" altLang="en-US" sz="1500" dirty="0" smtClean="0">
                <a:solidFill>
                  <a:schemeClr val="bg1"/>
                </a:solidFill>
              </a:rPr>
              <a:t>섹션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(</a:t>
            </a:r>
            <a:r>
              <a:rPr lang="ko-KR" altLang="en-US" sz="1500" dirty="0">
                <a:solidFill>
                  <a:schemeClr val="bg1"/>
                </a:solidFill>
              </a:rPr>
              <a:t>클릭 시 해당 유튜브 채널에서 재생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메인화면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작품 </a:t>
            </a:r>
            <a:r>
              <a:rPr lang="ko-KR" altLang="en-US" b="1" dirty="0" smtClean="0">
                <a:solidFill>
                  <a:schemeClr val="tx1"/>
                </a:solidFill>
              </a:rPr>
              <a:t>페이지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예고편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더보기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287542" y="4726360"/>
            <a:ext cx="709387" cy="229725"/>
          </a:xfrm>
          <a:prstGeom prst="roundRect">
            <a:avLst>
              <a:gd name="adj" fmla="val 9813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공지사항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374" cy="4833773"/>
          </a:xfrm>
          <a:prstGeom prst="rect">
            <a:avLst/>
          </a:prstGeom>
        </p:spPr>
      </p:pic>
      <p:sp>
        <p:nvSpPr>
          <p:cNvPr id="66" name="모서리가 둥근 직사각형 124">
            <a:extLst>
              <a:ext uri="{FF2B5EF4-FFF2-40B4-BE49-F238E27FC236}">
                <a16:creationId xmlns:a16="http://schemas.microsoft.com/office/drawing/2014/main" xmlns="" id="{CF2292D6-D05B-4F80-0D36-453EFD95C4F1}"/>
              </a:ext>
            </a:extLst>
          </p:cNvPr>
          <p:cNvSpPr/>
          <p:nvPr/>
        </p:nvSpPr>
        <p:spPr>
          <a:xfrm>
            <a:off x="584253" y="205525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69" name="모서리가 둥근 직사각형 124">
            <a:extLst>
              <a:ext uri="{FF2B5EF4-FFF2-40B4-BE49-F238E27FC236}">
                <a16:creationId xmlns:a16="http://schemas.microsoft.com/office/drawing/2014/main" xmlns="" id="{E571597C-402C-F184-E24B-D481915A31F9}"/>
              </a:ext>
            </a:extLst>
          </p:cNvPr>
          <p:cNvSpPr/>
          <p:nvPr/>
        </p:nvSpPr>
        <p:spPr>
          <a:xfrm>
            <a:off x="1151555" y="386240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068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포토 이미지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메인화면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작품 </a:t>
            </a:r>
            <a:r>
              <a:rPr lang="ko-KR" altLang="en-US" b="1" dirty="0" smtClean="0">
                <a:solidFill>
                  <a:schemeClr val="tx1"/>
                </a:solidFill>
              </a:rPr>
              <a:t>페이지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포토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더보기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287542" y="4726360"/>
            <a:ext cx="709387" cy="229725"/>
          </a:xfrm>
          <a:prstGeom prst="roundRect">
            <a:avLst>
              <a:gd name="adj" fmla="val 9813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공지사항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374" cy="4833773"/>
          </a:xfrm>
          <a:prstGeom prst="rect">
            <a:avLst/>
          </a:prstGeom>
        </p:spPr>
      </p:pic>
      <p:sp>
        <p:nvSpPr>
          <p:cNvPr id="66" name="모서리가 둥근 직사각형 124">
            <a:extLst>
              <a:ext uri="{FF2B5EF4-FFF2-40B4-BE49-F238E27FC236}">
                <a16:creationId xmlns:a16="http://schemas.microsoft.com/office/drawing/2014/main" xmlns="" id="{CF2292D6-D05B-4F80-0D36-453EFD95C4F1}"/>
              </a:ext>
            </a:extLst>
          </p:cNvPr>
          <p:cNvSpPr/>
          <p:nvPr/>
        </p:nvSpPr>
        <p:spPr>
          <a:xfrm>
            <a:off x="501271" y="20653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415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 2"/>
          <p:cNvSpPr/>
          <p:nvPr/>
        </p:nvSpPr>
        <p:spPr>
          <a:xfrm rot="10800000">
            <a:off x="6047232" y="2950464"/>
            <a:ext cx="6144768" cy="2133600"/>
          </a:xfrm>
          <a:prstGeom prst="homePlate">
            <a:avLst/>
          </a:prstGeom>
          <a:solidFill>
            <a:srgbClr val="33BE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10272" y="3463266"/>
            <a:ext cx="38039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/>
              <a:t>회원가입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9602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1" y="189000"/>
            <a:ext cx="11519999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9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12114"/>
            <a:ext cx="8593374" cy="48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로그인 </a:t>
            </a:r>
            <a:r>
              <a:rPr lang="ko-KR" altLang="en-US" sz="1500" dirty="0" smtClean="0">
                <a:solidFill>
                  <a:schemeClr val="bg1"/>
                </a:solidFill>
              </a:rPr>
              <a:t>기능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클릭 시 회원가입 페이지로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클릭 시 아이디 찾기 </a:t>
            </a:r>
            <a:r>
              <a:rPr lang="ko-KR" altLang="en-US" sz="1500" dirty="0" smtClean="0">
                <a:solidFill>
                  <a:schemeClr val="bg1"/>
                </a:solidFill>
              </a:rPr>
              <a:t>페이지로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클릭 시 비밀번호 찾기 </a:t>
            </a:r>
            <a:r>
              <a:rPr lang="ko-KR" altLang="en-US" sz="1500" dirty="0" smtClean="0">
                <a:solidFill>
                  <a:schemeClr val="bg1"/>
                </a:solidFill>
              </a:rPr>
              <a:t>페이지로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타 플랫폼으로 로그인 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비밀번호가 일치하지 않을 </a:t>
            </a:r>
            <a:r>
              <a:rPr lang="ko-KR" altLang="en-US" sz="1500" dirty="0" smtClean="0">
                <a:solidFill>
                  <a:schemeClr val="bg1"/>
                </a:solidFill>
              </a:rPr>
              <a:t>때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팝업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회원 정보가 없는 </a:t>
            </a:r>
            <a:r>
              <a:rPr lang="ko-KR" altLang="en-US" sz="1500" dirty="0" smtClean="0">
                <a:solidFill>
                  <a:schemeClr val="bg1"/>
                </a:solidFill>
              </a:rPr>
              <a:t>아이디를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입력 </a:t>
            </a:r>
            <a:r>
              <a:rPr lang="ko-KR" altLang="en-US" sz="1500" dirty="0">
                <a:solidFill>
                  <a:schemeClr val="bg1"/>
                </a:solidFill>
              </a:rPr>
              <a:t>시 </a:t>
            </a:r>
            <a:r>
              <a:rPr lang="ko-KR" altLang="en-US" sz="1500" dirty="0" smtClean="0">
                <a:solidFill>
                  <a:schemeClr val="bg1"/>
                </a:solidFill>
              </a:rPr>
              <a:t>팝업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35524" y="29479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="" xmlns:a16="http://schemas.microsoft.com/office/drawing/2014/main" id="{8CFE72CE-7FEA-7C55-2682-8856DE2BC5F5}"/>
              </a:ext>
            </a:extLst>
          </p:cNvPr>
          <p:cNvSpPr/>
          <p:nvPr/>
        </p:nvSpPr>
        <p:spPr>
          <a:xfrm>
            <a:off x="2457602" y="390579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="" xmlns:a16="http://schemas.microsoft.com/office/drawing/2014/main" id="{4F041DF8-C15B-950F-5343-92D3684B08F0}"/>
              </a:ext>
            </a:extLst>
          </p:cNvPr>
          <p:cNvSpPr/>
          <p:nvPr/>
        </p:nvSpPr>
        <p:spPr>
          <a:xfrm>
            <a:off x="3674698" y="390138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8" name="모서리가 둥근 직사각형 124">
            <a:extLst>
              <a:ext uri="{FF2B5EF4-FFF2-40B4-BE49-F238E27FC236}">
                <a16:creationId xmlns="" xmlns:a16="http://schemas.microsoft.com/office/drawing/2014/main" id="{6BE5DBB3-9BAB-1A12-0D56-86C946A40434}"/>
              </a:ext>
            </a:extLst>
          </p:cNvPr>
          <p:cNvSpPr/>
          <p:nvPr/>
        </p:nvSpPr>
        <p:spPr>
          <a:xfrm>
            <a:off x="4783782" y="390138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9" name="모서리가 둥근 직사각형 124">
            <a:extLst>
              <a:ext uri="{FF2B5EF4-FFF2-40B4-BE49-F238E27FC236}">
                <a16:creationId xmlns="" xmlns:a16="http://schemas.microsoft.com/office/drawing/2014/main" id="{D0D8A591-0A0A-5FB8-4C75-1F8F101BF237}"/>
              </a:ext>
            </a:extLst>
          </p:cNvPr>
          <p:cNvSpPr/>
          <p:nvPr/>
        </p:nvSpPr>
        <p:spPr>
          <a:xfrm>
            <a:off x="3135524" y="452326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4" name="모서리가 둥근 직사각형 124">
            <a:extLst>
              <a:ext uri="{FF2B5EF4-FFF2-40B4-BE49-F238E27FC236}">
                <a16:creationId xmlns="" xmlns:a16="http://schemas.microsoft.com/office/drawing/2014/main" id="{66268FE6-B6A5-D911-E746-FF0C73958E34}"/>
              </a:ext>
            </a:extLst>
          </p:cNvPr>
          <p:cNvSpPr/>
          <p:nvPr/>
        </p:nvSpPr>
        <p:spPr>
          <a:xfrm>
            <a:off x="5702431" y="180889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15" name="모서리가 둥근 직사각형 124">
            <a:extLst>
              <a:ext uri="{FF2B5EF4-FFF2-40B4-BE49-F238E27FC236}">
                <a16:creationId xmlns="" xmlns:a16="http://schemas.microsoft.com/office/drawing/2014/main" id="{418669E8-F447-EDE3-81F6-F857E5500661}"/>
              </a:ext>
            </a:extLst>
          </p:cNvPr>
          <p:cNvSpPr/>
          <p:nvPr/>
        </p:nvSpPr>
        <p:spPr>
          <a:xfrm>
            <a:off x="5702431" y="289255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71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ezen\Desktop\Frame 3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" y="292100"/>
            <a:ext cx="11108266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7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012114"/>
            <a:ext cx="8593372" cy="48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err="1">
                <a:solidFill>
                  <a:schemeClr val="bg1"/>
                </a:solidFill>
              </a:rPr>
              <a:t>소셜</a:t>
            </a:r>
            <a:r>
              <a:rPr lang="ko-KR" altLang="en-US" sz="1500" dirty="0">
                <a:solidFill>
                  <a:schemeClr val="bg1"/>
                </a:solidFill>
              </a:rPr>
              <a:t> 연동으로 </a:t>
            </a:r>
            <a:r>
              <a:rPr lang="ko-KR" altLang="en-US" sz="1500" dirty="0" smtClean="0">
                <a:solidFill>
                  <a:schemeClr val="bg1"/>
                </a:solidFill>
              </a:rPr>
              <a:t>회원가입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</a:rPr>
              <a:t>시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추가 정보 </a:t>
            </a:r>
            <a:r>
              <a:rPr lang="ko-KR" altLang="en-US" sz="1500" dirty="0">
                <a:solidFill>
                  <a:schemeClr val="bg1"/>
                </a:solidFill>
              </a:rPr>
              <a:t>기입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1" y="-12502"/>
            <a:ext cx="8560421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723103" y="23764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7991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ezen\Desktop\피그마\약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115"/>
            <a:ext cx="8593374" cy="483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약관 동의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우측에 </a:t>
            </a:r>
            <a:r>
              <a:rPr lang="ko-KR" altLang="en-US" sz="1500" dirty="0">
                <a:solidFill>
                  <a:schemeClr val="bg1"/>
                </a:solidFill>
              </a:rPr>
              <a:t>펼치기</a:t>
            </a:r>
            <a:r>
              <a:rPr lang="en-US" altLang="ko-KR" sz="1500" dirty="0">
                <a:solidFill>
                  <a:schemeClr val="bg1"/>
                </a:solidFill>
              </a:rPr>
              <a:t>(v)</a:t>
            </a:r>
            <a:r>
              <a:rPr lang="ko-KR" altLang="en-US" sz="1500" dirty="0" smtClean="0">
                <a:solidFill>
                  <a:schemeClr val="bg1"/>
                </a:solidFill>
              </a:rPr>
              <a:t>를 클릭하여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펼쳐볼 </a:t>
            </a:r>
            <a:r>
              <a:rPr lang="ko-KR" altLang="en-US" sz="1500" dirty="0">
                <a:solidFill>
                  <a:schemeClr val="bg1"/>
                </a:solidFill>
              </a:rPr>
              <a:t>수 </a:t>
            </a:r>
            <a:r>
              <a:rPr lang="ko-KR" altLang="en-US" sz="1500" dirty="0" smtClean="0">
                <a:solidFill>
                  <a:schemeClr val="bg1"/>
                </a:solidFill>
              </a:rPr>
              <a:t>있음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약관 동의 </a:t>
            </a:r>
            <a:r>
              <a:rPr lang="ko-KR" altLang="en-US" sz="1500" dirty="0" smtClean="0">
                <a:solidFill>
                  <a:schemeClr val="bg1"/>
                </a:solidFill>
              </a:rPr>
              <a:t>버튼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이전 </a:t>
            </a:r>
            <a:r>
              <a:rPr lang="ko-KR" altLang="en-US" sz="1500" dirty="0">
                <a:solidFill>
                  <a:schemeClr val="bg1"/>
                </a:solidFill>
              </a:rPr>
              <a:t>화면으로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회원 </a:t>
            </a:r>
            <a:r>
              <a:rPr lang="ko-KR" altLang="en-US" sz="1500" dirty="0">
                <a:solidFill>
                  <a:schemeClr val="bg1"/>
                </a:solidFill>
              </a:rPr>
              <a:t>생성 페이지로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약관에 동의하지 </a:t>
            </a:r>
            <a:r>
              <a:rPr lang="ko-KR" altLang="en-US" sz="1500" dirty="0" smtClean="0">
                <a:solidFill>
                  <a:schemeClr val="bg1"/>
                </a:solidFill>
              </a:rPr>
              <a:t>않고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다음 </a:t>
            </a:r>
            <a:r>
              <a:rPr lang="ko-KR" altLang="en-US" sz="1500" dirty="0">
                <a:solidFill>
                  <a:schemeClr val="bg1"/>
                </a:solidFill>
              </a:rPr>
              <a:t>버튼을 누를 시 </a:t>
            </a:r>
            <a:r>
              <a:rPr lang="ko-KR" altLang="en-US" sz="1500" dirty="0" smtClean="0">
                <a:solidFill>
                  <a:schemeClr val="bg1"/>
                </a:solidFill>
              </a:rPr>
              <a:t>팝업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회원가입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약관동의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124">
            <a:extLst>
              <a:ext uri="{FF2B5EF4-FFF2-40B4-BE49-F238E27FC236}">
                <a16:creationId xmlns="" xmlns:a16="http://schemas.microsoft.com/office/drawing/2014/main" id="{CF2292D6-D05B-4F80-0D36-453EFD95C4F1}"/>
              </a:ext>
            </a:extLst>
          </p:cNvPr>
          <p:cNvSpPr/>
          <p:nvPr/>
        </p:nvSpPr>
        <p:spPr>
          <a:xfrm>
            <a:off x="3779158" y="29731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67" name="모서리가 둥근 직사각형 124">
            <a:extLst>
              <a:ext uri="{FF2B5EF4-FFF2-40B4-BE49-F238E27FC236}">
                <a16:creationId xmlns="" xmlns:a16="http://schemas.microsoft.com/office/drawing/2014/main" id="{462A5FBE-E115-49EA-8045-7E8807331F2F}"/>
              </a:ext>
            </a:extLst>
          </p:cNvPr>
          <p:cNvSpPr/>
          <p:nvPr/>
        </p:nvSpPr>
        <p:spPr>
          <a:xfrm>
            <a:off x="2767979" y="522857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68" name="모서리가 둥근 직사각형 124">
            <a:extLst>
              <a:ext uri="{FF2B5EF4-FFF2-40B4-BE49-F238E27FC236}">
                <a16:creationId xmlns="" xmlns:a16="http://schemas.microsoft.com/office/drawing/2014/main" id="{43E31E5E-263E-77D6-FCA9-D579A06853EF}"/>
              </a:ext>
            </a:extLst>
          </p:cNvPr>
          <p:cNvSpPr/>
          <p:nvPr/>
        </p:nvSpPr>
        <p:spPr>
          <a:xfrm>
            <a:off x="4281562" y="382891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69" name="모서리가 둥근 직사각형 124">
            <a:extLst>
              <a:ext uri="{FF2B5EF4-FFF2-40B4-BE49-F238E27FC236}">
                <a16:creationId xmlns="" xmlns:a16="http://schemas.microsoft.com/office/drawing/2014/main" id="{E571597C-402C-F184-E24B-D481915A31F9}"/>
              </a:ext>
            </a:extLst>
          </p:cNvPr>
          <p:cNvSpPr/>
          <p:nvPr/>
        </p:nvSpPr>
        <p:spPr>
          <a:xfrm>
            <a:off x="2551955" y="342900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7" name="모서리가 둥근 직사각형 124">
            <a:extLst>
              <a:ext uri="{FF2B5EF4-FFF2-40B4-BE49-F238E27FC236}">
                <a16:creationId xmlns="" xmlns:a16="http://schemas.microsoft.com/office/drawing/2014/main" id="{3608717E-4D5F-7BAD-83CC-A69E83E0976D}"/>
              </a:ext>
            </a:extLst>
          </p:cNvPr>
          <p:cNvSpPr/>
          <p:nvPr/>
        </p:nvSpPr>
        <p:spPr>
          <a:xfrm>
            <a:off x="4306002" y="524444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9" name="모서리가 둥근 직사각형 124">
            <a:extLst>
              <a:ext uri="{FF2B5EF4-FFF2-40B4-BE49-F238E27FC236}">
                <a16:creationId xmlns="" xmlns:a16="http://schemas.microsoft.com/office/drawing/2014/main" id="{FD69D527-B20E-E2EE-63EB-ED65285F494E}"/>
              </a:ext>
            </a:extLst>
          </p:cNvPr>
          <p:cNvSpPr/>
          <p:nvPr/>
        </p:nvSpPr>
        <p:spPr>
          <a:xfrm>
            <a:off x="5879976" y="261046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1498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12114"/>
            <a:ext cx="8593374" cy="483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아이디 </a:t>
            </a:r>
            <a:r>
              <a:rPr lang="ko-KR" altLang="en-US" sz="1500" dirty="0" smtClean="0">
                <a:solidFill>
                  <a:schemeClr val="bg1"/>
                </a:solidFill>
              </a:rPr>
              <a:t>입력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비밀번호 </a:t>
            </a:r>
            <a:r>
              <a:rPr lang="ko-KR" altLang="en-US" sz="1500" dirty="0" smtClean="0">
                <a:solidFill>
                  <a:schemeClr val="bg1"/>
                </a:solidFill>
              </a:rPr>
              <a:t>입력란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이름입력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성별선택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닉네임 입력란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err="1">
                <a:solidFill>
                  <a:schemeClr val="bg1"/>
                </a:solidFill>
              </a:rPr>
              <a:t>이메일</a:t>
            </a:r>
            <a:r>
              <a:rPr lang="ko-KR" altLang="en-US" sz="1500" dirty="0">
                <a:solidFill>
                  <a:schemeClr val="bg1"/>
                </a:solidFill>
              </a:rPr>
              <a:t> 직접입력과 선택입력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err="1" smtClean="0">
                <a:solidFill>
                  <a:schemeClr val="bg1"/>
                </a:solidFill>
              </a:rPr>
              <a:t>이메일</a:t>
            </a:r>
            <a:r>
              <a:rPr lang="ko-KR" altLang="en-US" sz="1500" dirty="0" smtClean="0">
                <a:solidFill>
                  <a:schemeClr val="bg1"/>
                </a:solidFill>
              </a:rPr>
              <a:t> 인증 번호 입력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위에 내용들에 오류가 없을 시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 완료 버튼 클릭 하면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회원가입 </a:t>
            </a:r>
            <a:r>
              <a:rPr lang="ko-KR" altLang="en-US" sz="1500" dirty="0">
                <a:solidFill>
                  <a:schemeClr val="bg1"/>
                </a:solidFill>
              </a:rPr>
              <a:t>완료 페이지로 이동</a:t>
            </a:r>
            <a:r>
              <a:rPr lang="en-US" altLang="ko-KR" sz="1500" dirty="0" smtClean="0">
                <a:solidFill>
                  <a:schemeClr val="bg1"/>
                </a:solidFill>
              </a:rPr>
              <a:t>.</a:t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오류가 </a:t>
            </a:r>
            <a:r>
              <a:rPr lang="ko-KR" altLang="en-US" sz="1500" dirty="0">
                <a:solidFill>
                  <a:schemeClr val="bg1"/>
                </a:solidFill>
              </a:rPr>
              <a:t>있다면 각 </a:t>
            </a:r>
            <a:r>
              <a:rPr lang="ko-KR" altLang="en-US" sz="1500" dirty="0" smtClean="0">
                <a:solidFill>
                  <a:schemeClr val="bg1"/>
                </a:solidFill>
              </a:rPr>
              <a:t>항목별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오류 </a:t>
            </a:r>
            <a:r>
              <a:rPr lang="ko-KR" altLang="en-US" sz="1500" dirty="0">
                <a:solidFill>
                  <a:schemeClr val="bg1"/>
                </a:solidFill>
              </a:rPr>
              <a:t>메시지 </a:t>
            </a:r>
            <a:r>
              <a:rPr lang="ko-KR" altLang="en-US" sz="1500" dirty="0" smtClean="0">
                <a:solidFill>
                  <a:schemeClr val="bg1"/>
                </a:solidFill>
              </a:rPr>
              <a:t>출력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회원가입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회원 생성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124">
            <a:extLst>
              <a:ext uri="{FF2B5EF4-FFF2-40B4-BE49-F238E27FC236}">
                <a16:creationId xmlns="" xmlns:a16="http://schemas.microsoft.com/office/drawing/2014/main" id="{836966B1-D065-432E-5261-FE3D3AE29631}"/>
              </a:ext>
            </a:extLst>
          </p:cNvPr>
          <p:cNvSpPr/>
          <p:nvPr/>
        </p:nvSpPr>
        <p:spPr>
          <a:xfrm>
            <a:off x="1775325" y="227073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5" name="모서리가 둥근 직사각형 124">
            <a:extLst>
              <a:ext uri="{FF2B5EF4-FFF2-40B4-BE49-F238E27FC236}">
                <a16:creationId xmlns="" xmlns:a16="http://schemas.microsoft.com/office/drawing/2014/main" id="{9E3C8E41-758F-2642-8A38-159287775193}"/>
              </a:ext>
            </a:extLst>
          </p:cNvPr>
          <p:cNvSpPr/>
          <p:nvPr/>
        </p:nvSpPr>
        <p:spPr>
          <a:xfrm>
            <a:off x="1775325" y="267783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6" name="모서리가 둥근 직사각형 124">
            <a:extLst>
              <a:ext uri="{FF2B5EF4-FFF2-40B4-BE49-F238E27FC236}">
                <a16:creationId xmlns="" xmlns:a16="http://schemas.microsoft.com/office/drawing/2014/main" id="{EFD5338D-F688-B13A-C44E-99E52B68C61C}"/>
              </a:ext>
            </a:extLst>
          </p:cNvPr>
          <p:cNvSpPr/>
          <p:nvPr/>
        </p:nvSpPr>
        <p:spPr>
          <a:xfrm>
            <a:off x="1775325" y="311537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37" name="모서리가 둥근 직사각형 124">
            <a:extLst>
              <a:ext uri="{FF2B5EF4-FFF2-40B4-BE49-F238E27FC236}">
                <a16:creationId xmlns="" xmlns:a16="http://schemas.microsoft.com/office/drawing/2014/main" id="{13BC5C2D-8938-EDF7-9CA4-B3F185F521A4}"/>
              </a:ext>
            </a:extLst>
          </p:cNvPr>
          <p:cNvSpPr/>
          <p:nvPr/>
        </p:nvSpPr>
        <p:spPr>
          <a:xfrm>
            <a:off x="4978734" y="311537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39" name="모서리가 둥근 직사각형 124">
            <a:extLst>
              <a:ext uri="{FF2B5EF4-FFF2-40B4-BE49-F238E27FC236}">
                <a16:creationId xmlns="" xmlns:a16="http://schemas.microsoft.com/office/drawing/2014/main" id="{5ECDCB95-0BDF-B8AB-E313-E965EDE4AEEF}"/>
              </a:ext>
            </a:extLst>
          </p:cNvPr>
          <p:cNvSpPr/>
          <p:nvPr/>
        </p:nvSpPr>
        <p:spPr>
          <a:xfrm>
            <a:off x="1764917" y="354388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4" name="모서리가 둥근 직사각형 124">
            <a:extLst>
              <a:ext uri="{FF2B5EF4-FFF2-40B4-BE49-F238E27FC236}">
                <a16:creationId xmlns="" xmlns:a16="http://schemas.microsoft.com/office/drawing/2014/main" id="{C7A0BA8D-D4E1-FF5B-F6EB-82B5DF524E0E}"/>
              </a:ext>
            </a:extLst>
          </p:cNvPr>
          <p:cNvSpPr/>
          <p:nvPr/>
        </p:nvSpPr>
        <p:spPr>
          <a:xfrm>
            <a:off x="1775325" y="398142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6</a:t>
            </a:r>
            <a:endParaRPr lang="ko-KR" altLang="en-US" sz="1050" b="1" dirty="0"/>
          </a:p>
        </p:txBody>
      </p:sp>
      <p:sp>
        <p:nvSpPr>
          <p:cNvPr id="24" name="모서리가 둥근 직사각형 124">
            <a:extLst>
              <a:ext uri="{FF2B5EF4-FFF2-40B4-BE49-F238E27FC236}">
                <a16:creationId xmlns="" xmlns:a16="http://schemas.microsoft.com/office/drawing/2014/main" id="{ECAD62FB-71A5-58D4-7DCA-6B6D24BA86C7}"/>
              </a:ext>
            </a:extLst>
          </p:cNvPr>
          <p:cNvSpPr/>
          <p:nvPr/>
        </p:nvSpPr>
        <p:spPr>
          <a:xfrm>
            <a:off x="1764917" y="441896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7</a:t>
            </a:r>
            <a:endParaRPr lang="ko-KR" altLang="en-US" sz="1050" b="1" dirty="0"/>
          </a:p>
        </p:txBody>
      </p:sp>
      <p:sp>
        <p:nvSpPr>
          <p:cNvPr id="25" name="모서리가 둥근 직사각형 124">
            <a:extLst>
              <a:ext uri="{FF2B5EF4-FFF2-40B4-BE49-F238E27FC236}">
                <a16:creationId xmlns="" xmlns:a16="http://schemas.microsoft.com/office/drawing/2014/main" id="{B911D56C-02D0-87DF-F375-E4DF164957BE}"/>
              </a:ext>
            </a:extLst>
          </p:cNvPr>
          <p:cNvSpPr/>
          <p:nvPr/>
        </p:nvSpPr>
        <p:spPr>
          <a:xfrm>
            <a:off x="4405758" y="498908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8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2892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zen\Desktop\피그마\가입 완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2114"/>
            <a:ext cx="8593374" cy="483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5761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회원가입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회원가입 완료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24">
            <a:extLst>
              <a:ext uri="{FF2B5EF4-FFF2-40B4-BE49-F238E27FC236}">
                <a16:creationId xmlns="" xmlns:a16="http://schemas.microsoft.com/office/drawing/2014/main" id="{836966B1-D065-432E-5261-FE3D3AE29631}"/>
              </a:ext>
            </a:extLst>
          </p:cNvPr>
          <p:cNvSpPr/>
          <p:nvPr/>
        </p:nvSpPr>
        <p:spPr>
          <a:xfrm>
            <a:off x="3024936" y="422859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2F7BA8D-5BA0-602B-2FB4-0551E52C673E}"/>
              </a:ext>
            </a:extLst>
          </p:cNvPr>
          <p:cNvSpPr txBox="1"/>
          <p:nvPr/>
        </p:nvSpPr>
        <p:spPr>
          <a:xfrm>
            <a:off x="8774141" y="496037"/>
            <a:ext cx="33185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로그인 </a:t>
            </a:r>
            <a:r>
              <a:rPr lang="ko-KR" altLang="en-US" sz="1500" dirty="0" smtClean="0">
                <a:solidFill>
                  <a:schemeClr val="bg1"/>
                </a:solidFill>
              </a:rPr>
              <a:t>창</a:t>
            </a:r>
            <a:endParaRPr lang="en-US" altLang="ko-KR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12114"/>
            <a:ext cx="8593374" cy="48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5761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아이디 찾기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124">
            <a:extLst>
              <a:ext uri="{FF2B5EF4-FFF2-40B4-BE49-F238E27FC236}">
                <a16:creationId xmlns="" xmlns:a16="http://schemas.microsoft.com/office/drawing/2014/main" id="{5E7C642F-6C03-9A05-7FDB-CB52E7B5BCFE}"/>
              </a:ext>
            </a:extLst>
          </p:cNvPr>
          <p:cNvSpPr/>
          <p:nvPr/>
        </p:nvSpPr>
        <p:spPr>
          <a:xfrm>
            <a:off x="1799425" y="228773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5" name="모서리가 둥근 직사각형 124">
            <a:extLst>
              <a:ext uri="{FF2B5EF4-FFF2-40B4-BE49-F238E27FC236}">
                <a16:creationId xmlns="" xmlns:a16="http://schemas.microsoft.com/office/drawing/2014/main" id="{3376DE0E-C202-1104-589F-5AB3701A3FD9}"/>
              </a:ext>
            </a:extLst>
          </p:cNvPr>
          <p:cNvSpPr/>
          <p:nvPr/>
        </p:nvSpPr>
        <p:spPr>
          <a:xfrm>
            <a:off x="1799425" y="268480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134F502-346E-96DC-2907-D259679DC07D}"/>
              </a:ext>
            </a:extLst>
          </p:cNvPr>
          <p:cNvSpPr txBox="1"/>
          <p:nvPr/>
        </p:nvSpPr>
        <p:spPr>
          <a:xfrm>
            <a:off x="8774141" y="496037"/>
            <a:ext cx="3318523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클릭하면 </a:t>
            </a:r>
            <a:r>
              <a:rPr lang="ko-KR" altLang="en-US" sz="1500" dirty="0">
                <a:solidFill>
                  <a:schemeClr val="bg1"/>
                </a:solidFill>
              </a:rPr>
              <a:t>위에 적은 이메일 주소로 인증번호가 </a:t>
            </a:r>
            <a:r>
              <a:rPr lang="ko-KR" altLang="en-US" sz="1500" dirty="0" smtClean="0">
                <a:solidFill>
                  <a:schemeClr val="bg1"/>
                </a:solidFill>
              </a:rPr>
              <a:t>발송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메일에 </a:t>
            </a:r>
            <a:r>
              <a:rPr lang="ko-KR" altLang="en-US" sz="1500" dirty="0">
                <a:solidFill>
                  <a:schemeClr val="bg1"/>
                </a:solidFill>
              </a:rPr>
              <a:t>도착한 인증번호 </a:t>
            </a:r>
            <a:r>
              <a:rPr lang="ko-KR" altLang="en-US" sz="1500" dirty="0" smtClean="0">
                <a:solidFill>
                  <a:schemeClr val="bg1"/>
                </a:solidFill>
              </a:rPr>
              <a:t>입력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인증번호를 </a:t>
            </a:r>
            <a:r>
              <a:rPr lang="ko-KR" altLang="en-US" sz="1500" dirty="0">
                <a:solidFill>
                  <a:schemeClr val="bg1"/>
                </a:solidFill>
              </a:rPr>
              <a:t>적고 인증번호 </a:t>
            </a:r>
            <a:r>
              <a:rPr lang="ko-KR" altLang="en-US" sz="1500" dirty="0" smtClean="0">
                <a:solidFill>
                  <a:schemeClr val="bg1"/>
                </a:solidFill>
              </a:rPr>
              <a:t>확인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버튼을 클릭 시 인증이 완료됨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인증번호 오류로 </a:t>
            </a:r>
            <a:r>
              <a:rPr lang="ko-KR" altLang="en-US" sz="1500" dirty="0" smtClean="0">
                <a:solidFill>
                  <a:schemeClr val="bg1"/>
                </a:solidFill>
              </a:rPr>
              <a:t>인증번호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인증이 </a:t>
            </a:r>
            <a:r>
              <a:rPr lang="ko-KR" altLang="en-US" sz="1500" dirty="0">
                <a:solidFill>
                  <a:schemeClr val="bg1"/>
                </a:solidFill>
              </a:rPr>
              <a:t>되지 않았을 </a:t>
            </a:r>
            <a:r>
              <a:rPr lang="ko-KR" altLang="en-US" sz="1500" dirty="0" smtClean="0">
                <a:solidFill>
                  <a:schemeClr val="bg1"/>
                </a:solidFill>
              </a:rPr>
              <a:t>경우</a:t>
            </a:r>
            <a:r>
              <a:rPr lang="en-US" altLang="ko-KR" sz="1500" dirty="0">
                <a:solidFill>
                  <a:schemeClr val="bg1"/>
                </a:solidFill>
              </a:rPr>
              <a:t/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인증 </a:t>
            </a:r>
            <a:r>
              <a:rPr lang="ko-KR" altLang="en-US" sz="1500" dirty="0">
                <a:solidFill>
                  <a:schemeClr val="bg1"/>
                </a:solidFill>
              </a:rPr>
              <a:t>번호가 일치하지 </a:t>
            </a:r>
            <a:r>
              <a:rPr lang="ko-KR" altLang="en-US" sz="1500" dirty="0" smtClean="0">
                <a:solidFill>
                  <a:schemeClr val="bg1"/>
                </a:solidFill>
              </a:rPr>
              <a:t>않습니다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팝업 </a:t>
            </a:r>
            <a:r>
              <a:rPr lang="ko-KR" altLang="en-US" sz="1500" dirty="0">
                <a:solidFill>
                  <a:schemeClr val="bg1"/>
                </a:solidFill>
              </a:rPr>
              <a:t>출력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  <a:r>
              <a:rPr lang="ko-KR" altLang="en-US" sz="1500" dirty="0" smtClean="0">
                <a:solidFill>
                  <a:schemeClr val="bg1"/>
                </a:solidFill>
              </a:rPr>
              <a:t>인증번호가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일치할 </a:t>
            </a:r>
            <a:r>
              <a:rPr lang="ko-KR" altLang="en-US" sz="1500" dirty="0">
                <a:solidFill>
                  <a:schemeClr val="bg1"/>
                </a:solidFill>
              </a:rPr>
              <a:t>경우 아이디 </a:t>
            </a:r>
            <a:r>
              <a:rPr lang="ko-KR" altLang="en-US" sz="1500" dirty="0" smtClean="0">
                <a:solidFill>
                  <a:schemeClr val="bg1"/>
                </a:solidFill>
              </a:rPr>
              <a:t>확인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페이지로 이동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ezen\Desktop\피그마\아이디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12114"/>
            <a:ext cx="8593374" cy="48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774141" y="496037"/>
            <a:ext cx="331852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회원의 </a:t>
            </a:r>
            <a:r>
              <a:rPr lang="ko-KR" altLang="en-US" sz="1500" dirty="0">
                <a:solidFill>
                  <a:schemeClr val="bg1"/>
                </a:solidFill>
              </a:rPr>
              <a:t>아이디를 </a:t>
            </a:r>
            <a:r>
              <a:rPr lang="ko-KR" altLang="en-US" sz="1500" dirty="0" smtClean="0">
                <a:solidFill>
                  <a:schemeClr val="bg1"/>
                </a:solidFill>
              </a:rPr>
              <a:t>알려줌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비밀번호 </a:t>
            </a:r>
            <a:r>
              <a:rPr lang="ko-KR" altLang="en-US" sz="1500" dirty="0">
                <a:solidFill>
                  <a:schemeClr val="bg1"/>
                </a:solidFill>
              </a:rPr>
              <a:t>찾기 페이지로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완료</a:t>
            </a:r>
            <a:r>
              <a:rPr lang="en-US" altLang="ko-KR" sz="1500" dirty="0">
                <a:solidFill>
                  <a:schemeClr val="bg1"/>
                </a:solidFill>
              </a:rPr>
              <a:t>. </a:t>
            </a:r>
            <a:r>
              <a:rPr lang="ko-KR" altLang="en-US" sz="1500" dirty="0">
                <a:solidFill>
                  <a:schemeClr val="bg1"/>
                </a:solidFill>
              </a:rPr>
              <a:t>로그인 홈으로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아이디 찾기</a:t>
            </a:r>
            <a:r>
              <a:rPr lang="en-US" altLang="ko-KR" b="1" dirty="0">
                <a:solidFill>
                  <a:schemeClr val="tx1"/>
                </a:solidFill>
              </a:rPr>
              <a:t> &gt; </a:t>
            </a:r>
            <a:r>
              <a:rPr lang="ko-KR" altLang="en-US" b="1" dirty="0">
                <a:solidFill>
                  <a:schemeClr val="tx1"/>
                </a:solidFill>
              </a:rPr>
              <a:t>아이디 확인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124">
            <a:extLst>
              <a:ext uri="{FF2B5EF4-FFF2-40B4-BE49-F238E27FC236}">
                <a16:creationId xmlns="" xmlns:a16="http://schemas.microsoft.com/office/drawing/2014/main" id="{836966B1-D065-432E-5261-FE3D3AE29631}"/>
              </a:ext>
            </a:extLst>
          </p:cNvPr>
          <p:cNvSpPr/>
          <p:nvPr/>
        </p:nvSpPr>
        <p:spPr>
          <a:xfrm>
            <a:off x="3014348" y="289663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5" name="모서리가 둥근 직사각형 124">
            <a:extLst>
              <a:ext uri="{FF2B5EF4-FFF2-40B4-BE49-F238E27FC236}">
                <a16:creationId xmlns="" xmlns:a16="http://schemas.microsoft.com/office/drawing/2014/main" id="{9E3C8E41-758F-2642-8A38-159287775193}"/>
              </a:ext>
            </a:extLst>
          </p:cNvPr>
          <p:cNvSpPr/>
          <p:nvPr/>
        </p:nvSpPr>
        <p:spPr>
          <a:xfrm>
            <a:off x="2713981" y="436617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6" name="모서리가 둥근 직사각형 124">
            <a:extLst>
              <a:ext uri="{FF2B5EF4-FFF2-40B4-BE49-F238E27FC236}">
                <a16:creationId xmlns="" xmlns:a16="http://schemas.microsoft.com/office/drawing/2014/main" id="{EFD5338D-F688-B13A-C44E-99E52B68C61C}"/>
              </a:ext>
            </a:extLst>
          </p:cNvPr>
          <p:cNvSpPr/>
          <p:nvPr/>
        </p:nvSpPr>
        <p:spPr>
          <a:xfrm>
            <a:off x="4360228" y="436617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95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012114"/>
            <a:ext cx="8593374" cy="48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774142" y="496036"/>
            <a:ext cx="3318523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인증번호 확인이 </a:t>
            </a:r>
            <a:r>
              <a:rPr lang="ko-KR" altLang="en-US" sz="1500" dirty="0" smtClean="0">
                <a:solidFill>
                  <a:schemeClr val="bg1"/>
                </a:solidFill>
              </a:rPr>
              <a:t>완료되면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완료 </a:t>
            </a:r>
            <a:r>
              <a:rPr lang="ko-KR" altLang="en-US" sz="1500" dirty="0">
                <a:solidFill>
                  <a:schemeClr val="bg1"/>
                </a:solidFill>
              </a:rPr>
              <a:t>버튼을 클릭해서 </a:t>
            </a:r>
            <a:r>
              <a:rPr lang="ko-KR" altLang="en-US" sz="1500" dirty="0" smtClean="0">
                <a:solidFill>
                  <a:schemeClr val="bg1"/>
                </a:solidFill>
              </a:rPr>
              <a:t>비밀번호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재설정 페이지로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인증번호 불일치 시에 팝업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1" y="-12502"/>
            <a:ext cx="8560421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비밀번호 찾기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124">
            <a:extLst>
              <a:ext uri="{FF2B5EF4-FFF2-40B4-BE49-F238E27FC236}">
                <a16:creationId xmlns="" xmlns:a16="http://schemas.microsoft.com/office/drawing/2014/main" id="{836966B1-D065-432E-5261-FE3D3AE29631}"/>
              </a:ext>
            </a:extLst>
          </p:cNvPr>
          <p:cNvSpPr/>
          <p:nvPr/>
        </p:nvSpPr>
        <p:spPr>
          <a:xfrm>
            <a:off x="1790251" y="225216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2" name="모서리가 둥근 직사각형 124">
            <a:extLst>
              <a:ext uri="{FF2B5EF4-FFF2-40B4-BE49-F238E27FC236}">
                <a16:creationId xmlns="" xmlns:a16="http://schemas.microsoft.com/office/drawing/2014/main" id="{836966B1-D065-432E-5261-FE3D3AE29631}"/>
              </a:ext>
            </a:extLst>
          </p:cNvPr>
          <p:cNvSpPr/>
          <p:nvPr/>
        </p:nvSpPr>
        <p:spPr>
          <a:xfrm>
            <a:off x="1790251" y="265926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749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ezen\Desktop\피그마\비밀번호 재설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12114"/>
            <a:ext cx="8593374" cy="48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1" y="-12502"/>
            <a:ext cx="8560421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비밀번호 찾기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비밀번호 재설정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24">
            <a:extLst>
              <a:ext uri="{FF2B5EF4-FFF2-40B4-BE49-F238E27FC236}">
                <a16:creationId xmlns="" xmlns:a16="http://schemas.microsoft.com/office/drawing/2014/main" id="{0D1A90BB-688E-BB9D-EA9D-ABB6915EC2E3}"/>
              </a:ext>
            </a:extLst>
          </p:cNvPr>
          <p:cNvSpPr/>
          <p:nvPr/>
        </p:nvSpPr>
        <p:spPr>
          <a:xfrm>
            <a:off x="2676624" y="270764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A722C64-9FB6-D075-BCC7-F825E7CCA99C}"/>
              </a:ext>
            </a:extLst>
          </p:cNvPr>
          <p:cNvSpPr txBox="1"/>
          <p:nvPr/>
        </p:nvSpPr>
        <p:spPr>
          <a:xfrm>
            <a:off x="8774141" y="496037"/>
            <a:ext cx="33185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비밀번호가 일치하지 </a:t>
            </a:r>
            <a:r>
              <a:rPr lang="ko-KR" altLang="en-US" sz="1500" dirty="0" smtClean="0">
                <a:solidFill>
                  <a:schemeClr val="bg1"/>
                </a:solidFill>
              </a:rPr>
              <a:t>않을 시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 비밀번호가 일치하지 않습니다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팝업 </a:t>
            </a:r>
            <a:r>
              <a:rPr lang="ko-KR" altLang="en-US" sz="1500" dirty="0" smtClean="0">
                <a:solidFill>
                  <a:schemeClr val="bg1"/>
                </a:solidFill>
              </a:rPr>
              <a:t>출력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smtClean="0">
                <a:solidFill>
                  <a:schemeClr val="bg1"/>
                </a:solidFill>
              </a:rPr>
              <a:t>완료버튼을 클릭하면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비밀번호 </a:t>
            </a:r>
            <a:r>
              <a:rPr lang="ko-KR" altLang="en-US" sz="1500" dirty="0">
                <a:solidFill>
                  <a:schemeClr val="bg1"/>
                </a:solidFill>
              </a:rPr>
              <a:t>변경이 </a:t>
            </a:r>
            <a:r>
              <a:rPr lang="ko-KR" altLang="en-US" sz="1500" dirty="0" smtClean="0">
                <a:solidFill>
                  <a:schemeClr val="bg1"/>
                </a:solidFill>
              </a:rPr>
              <a:t>완료되었습니다</a:t>
            </a:r>
            <a:r>
              <a:rPr lang="en-US" altLang="ko-KR" sz="1500" dirty="0">
                <a:solidFill>
                  <a:schemeClr val="bg1"/>
                </a:solidFill>
              </a:rPr>
              <a:t/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</a:rPr>
              <a:t>문구가 </a:t>
            </a:r>
            <a:r>
              <a:rPr lang="ko-KR" altLang="en-US" sz="1500" dirty="0" err="1">
                <a:solidFill>
                  <a:schemeClr val="bg1"/>
                </a:solidFill>
              </a:rPr>
              <a:t>팝업되며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</a:rPr>
              <a:t>재설정이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완료됨과 동시에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로그인 </a:t>
            </a:r>
            <a:r>
              <a:rPr lang="ko-KR" altLang="en-US" sz="1500" dirty="0">
                <a:solidFill>
                  <a:schemeClr val="bg1"/>
                </a:solidFill>
              </a:rPr>
              <a:t>페이지로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4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 2"/>
          <p:cNvSpPr/>
          <p:nvPr/>
        </p:nvSpPr>
        <p:spPr>
          <a:xfrm rot="10800000">
            <a:off x="6047232" y="2950464"/>
            <a:ext cx="6144768" cy="2133600"/>
          </a:xfrm>
          <a:prstGeom prst="homePlate">
            <a:avLst/>
          </a:prstGeom>
          <a:solidFill>
            <a:srgbClr val="33BE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315200" y="3463266"/>
            <a:ext cx="4608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 smtClean="0"/>
              <a:t>마이페이지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2633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9000"/>
            <a:ext cx="11520001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ezen\Desktop\Frame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5" y="330198"/>
            <a:ext cx="11070434" cy="622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5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프로필 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</a:rPr>
              <a:t>닉네임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ko-KR" altLang="en-US" sz="1500" dirty="0" smtClean="0">
                <a:solidFill>
                  <a:schemeClr val="bg1"/>
                </a:solidFill>
              </a:rPr>
              <a:t>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클릭 시 내 정보로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각 카테고리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각 카테고리 </a:t>
            </a:r>
            <a:r>
              <a:rPr lang="ko-KR" altLang="en-US" sz="1500" dirty="0" smtClean="0">
                <a:solidFill>
                  <a:schemeClr val="bg1"/>
                </a:solidFill>
              </a:rPr>
              <a:t>이동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각 카테고리 이동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7" y="1017622"/>
            <a:ext cx="8593374" cy="483377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792280" y="192123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6015146" y="192123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1792280" y="282484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8" name="모서리가 둥근 직사각형 124">
            <a:extLst>
              <a:ext uri="{FF2B5EF4-FFF2-40B4-BE49-F238E27FC236}">
                <a16:creationId xmlns:a16="http://schemas.microsoft.com/office/drawing/2014/main" xmlns="" id="{6BE5DBB3-9BAB-1A12-0D56-86C946A40434}"/>
              </a:ext>
            </a:extLst>
          </p:cNvPr>
          <p:cNvSpPr/>
          <p:nvPr/>
        </p:nvSpPr>
        <p:spPr>
          <a:xfrm>
            <a:off x="1792280" y="3525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9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1792280" y="518494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0865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프로필 </a:t>
            </a:r>
            <a:r>
              <a:rPr lang="ko-KR" altLang="en-US" sz="1500" dirty="0" smtClean="0">
                <a:solidFill>
                  <a:schemeClr val="bg1"/>
                </a:solidFill>
              </a:rPr>
              <a:t>변경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내 정보 </a:t>
            </a:r>
            <a:r>
              <a:rPr lang="ko-KR" altLang="en-US" sz="1500" dirty="0" smtClean="0">
                <a:solidFill>
                  <a:schemeClr val="bg1"/>
                </a:solidFill>
              </a:rPr>
              <a:t>변경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클릭 시 회원탈퇴 확인 </a:t>
            </a:r>
            <a:r>
              <a:rPr lang="ko-KR" altLang="en-US" sz="1500" dirty="0" err="1">
                <a:solidFill>
                  <a:schemeClr val="bg1"/>
                </a:solidFill>
              </a:rPr>
              <a:t>팝업창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내정보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6" y="1017622"/>
            <a:ext cx="8593372" cy="483377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739931" y="206254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2739931" y="257751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3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2739931" y="310747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948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프로필 이미지 </a:t>
            </a:r>
            <a:r>
              <a:rPr lang="ko-KR" altLang="en-US" sz="1500" dirty="0" smtClean="0">
                <a:solidFill>
                  <a:schemeClr val="bg1"/>
                </a:solidFill>
              </a:rPr>
              <a:t>변경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닉네임 변경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마이페이지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프로필 변경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5" y="1017622"/>
            <a:ext cx="8593370" cy="483377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805345" y="19710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805345" y="253903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94616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err="1">
                <a:solidFill>
                  <a:schemeClr val="bg1"/>
                </a:solidFill>
              </a:rPr>
              <a:t>이메일</a:t>
            </a:r>
            <a:r>
              <a:rPr lang="ko-KR" altLang="en-US" sz="1500" dirty="0">
                <a:solidFill>
                  <a:schemeClr val="bg1"/>
                </a:solidFill>
              </a:rPr>
              <a:t> 주소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비밀번호 변경 가능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마이페이지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내정보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내 정보 변경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6" y="1017622"/>
            <a:ext cx="8593372" cy="483377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766254" y="197931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0815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내가 쓴 리뷰 </a:t>
            </a:r>
            <a:r>
              <a:rPr lang="ko-KR" altLang="en-US" sz="1500" dirty="0" smtClean="0">
                <a:solidFill>
                  <a:schemeClr val="bg1"/>
                </a:solidFill>
              </a:rPr>
              <a:t>모음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작품 클릭 시 자세히 보기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리뷰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6" y="1017622"/>
            <a:ext cx="8593372" cy="483377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792280" y="195990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1792280" y="270204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27770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리뷰 좋아요 </a:t>
            </a:r>
            <a:r>
              <a:rPr lang="ko-KR" altLang="en-US" sz="1500" dirty="0" smtClean="0">
                <a:solidFill>
                  <a:schemeClr val="bg1"/>
                </a:solidFill>
              </a:rPr>
              <a:t>기능</a:t>
            </a:r>
            <a:br>
              <a:rPr lang="ko-KR" altLang="en-US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리뷰에 달린 </a:t>
            </a:r>
            <a:r>
              <a:rPr lang="ko-KR" altLang="en-US" sz="1500" dirty="0" err="1" smtClean="0">
                <a:solidFill>
                  <a:schemeClr val="bg1"/>
                </a:solidFill>
              </a:rPr>
              <a:t>댓글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리뷰 수정</a:t>
            </a:r>
            <a:r>
              <a:rPr lang="en-US" altLang="ko-KR" sz="1500" dirty="0">
                <a:solidFill>
                  <a:schemeClr val="bg1"/>
                </a:solidFill>
              </a:rPr>
              <a:t>/</a:t>
            </a:r>
            <a:r>
              <a:rPr lang="ko-KR" altLang="en-US" sz="1500" dirty="0">
                <a:solidFill>
                  <a:schemeClr val="bg1"/>
                </a:solidFill>
              </a:rPr>
              <a:t>삭제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마이페이지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리뷰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작품 클릭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6" y="1018800"/>
            <a:ext cx="8593372" cy="483377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074911" y="499435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3756243" y="499435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5454202" y="466195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16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개인 </a:t>
            </a:r>
            <a:r>
              <a:rPr lang="ko-KR" altLang="en-US" sz="1500" dirty="0" err="1" smtClean="0">
                <a:solidFill>
                  <a:schemeClr val="bg1"/>
                </a:solidFill>
              </a:rPr>
              <a:t>감상평</a:t>
            </a:r>
            <a:r>
              <a:rPr lang="ko-KR" altLang="en-US" sz="1500" dirty="0" smtClean="0">
                <a:solidFill>
                  <a:schemeClr val="bg1"/>
                </a:solidFill>
              </a:rPr>
              <a:t/>
            </a:r>
            <a:br>
              <a:rPr lang="ko-KR" altLang="en-US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클릭 시 자세히 보기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나만의 공간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6" y="1017622"/>
            <a:ext cx="8593372" cy="483377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807822" y="196090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1807822" y="281104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69250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수정</a:t>
            </a:r>
            <a:r>
              <a:rPr lang="en-US" altLang="ko-KR" sz="1500" dirty="0">
                <a:solidFill>
                  <a:schemeClr val="bg1"/>
                </a:solidFill>
              </a:rPr>
              <a:t>/</a:t>
            </a:r>
            <a:r>
              <a:rPr lang="ko-KR" altLang="en-US" sz="1500" dirty="0">
                <a:solidFill>
                  <a:schemeClr val="bg1"/>
                </a:solidFill>
              </a:rPr>
              <a:t>삭제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6" y="1017622"/>
            <a:ext cx="8593372" cy="483377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5723116" y="527529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63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게시판에 내가 쓴 글 </a:t>
            </a:r>
            <a:r>
              <a:rPr lang="ko-KR" altLang="en-US" sz="1500" dirty="0" smtClean="0">
                <a:solidFill>
                  <a:schemeClr val="bg1"/>
                </a:solidFill>
              </a:rPr>
              <a:t>모음</a:t>
            </a:r>
            <a:br>
              <a:rPr lang="ko-KR" altLang="en-US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err="1">
                <a:solidFill>
                  <a:schemeClr val="bg1"/>
                </a:solidFill>
              </a:rPr>
              <a:t>최신순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</a:rPr>
              <a:t>좋아요순</a:t>
            </a:r>
            <a:r>
              <a:rPr lang="ko-KR" altLang="en-US" sz="1500" dirty="0">
                <a:solidFill>
                  <a:schemeClr val="bg1"/>
                </a:solidFill>
              </a:rPr>
              <a:t> 정렬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내가 쓴 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6" y="1017622"/>
            <a:ext cx="8593372" cy="483377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791196" y="193823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1791196" y="24131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9195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09D843-E531-488B-29EE-C3D2F2987FA4}"/>
              </a:ext>
            </a:extLst>
          </p:cNvPr>
          <p:cNvSpPr txBox="1"/>
          <p:nvPr/>
        </p:nvSpPr>
        <p:spPr>
          <a:xfrm>
            <a:off x="8641686" y="424959"/>
            <a:ext cx="3318523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다른 카테고리로 선택 변경 </a:t>
            </a:r>
            <a:r>
              <a:rPr lang="ko-KR" altLang="en-US" sz="1500" dirty="0" smtClean="0">
                <a:solidFill>
                  <a:schemeClr val="bg1"/>
                </a:solidFill>
              </a:rPr>
              <a:t>가능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(</a:t>
            </a:r>
            <a:r>
              <a:rPr lang="ko-KR" altLang="en-US" sz="1500" dirty="0">
                <a:solidFill>
                  <a:schemeClr val="bg1"/>
                </a:solidFill>
              </a:rPr>
              <a:t>드라마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예능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</a:rPr>
              <a:t>애니</a:t>
            </a:r>
            <a:r>
              <a:rPr lang="en-US" altLang="ko-KR" sz="1500" dirty="0" smtClean="0">
                <a:solidFill>
                  <a:schemeClr val="bg1"/>
                </a:solidFill>
              </a:rPr>
              <a:t>)</a:t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다른 카테고리 변경 </a:t>
            </a:r>
            <a:r>
              <a:rPr lang="ko-KR" altLang="en-US" sz="1500" dirty="0" smtClean="0">
                <a:solidFill>
                  <a:schemeClr val="bg1"/>
                </a:solidFill>
              </a:rPr>
              <a:t>가능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 err="1">
                <a:solidFill>
                  <a:schemeClr val="bg1"/>
                </a:solidFill>
              </a:rPr>
              <a:t>최신순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 err="1">
                <a:solidFill>
                  <a:schemeClr val="bg1"/>
                </a:solidFill>
              </a:rPr>
              <a:t>별점순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</a:rPr>
              <a:t>정렬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작품 </a:t>
            </a:r>
            <a:r>
              <a:rPr lang="ko-KR" altLang="en-US" sz="1500" dirty="0" err="1">
                <a:solidFill>
                  <a:schemeClr val="bg1"/>
                </a:solidFill>
              </a:rPr>
              <a:t>선택시</a:t>
            </a:r>
            <a:r>
              <a:rPr lang="ko-KR" altLang="en-US" sz="1500" dirty="0">
                <a:solidFill>
                  <a:schemeClr val="bg1"/>
                </a:solidFill>
              </a:rPr>
              <a:t> 작품 페이지 이동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영화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46" y="1017622"/>
            <a:ext cx="8593372" cy="483377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792280" y="193093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5715887" y="276775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1792280" y="320615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4</a:t>
            </a:r>
            <a:endParaRPr lang="ko-KR" altLang="en-US" sz="105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92280" y="235601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96006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-1287" y="1022544"/>
          <a:ext cx="12192623" cy="4812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224"/>
                <a:gridCol w="642201"/>
                <a:gridCol w="648987"/>
                <a:gridCol w="627363"/>
                <a:gridCol w="658512"/>
                <a:gridCol w="621051"/>
                <a:gridCol w="596945"/>
                <a:gridCol w="596945"/>
                <a:gridCol w="596945"/>
                <a:gridCol w="596945"/>
                <a:gridCol w="596945"/>
                <a:gridCol w="596945"/>
                <a:gridCol w="596945"/>
                <a:gridCol w="596945"/>
                <a:gridCol w="596945"/>
                <a:gridCol w="596945"/>
                <a:gridCol w="596945"/>
                <a:gridCol w="596945"/>
                <a:gridCol w="596945"/>
              </a:tblGrid>
              <a:tr h="60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0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B381D9"/>
                    </a:solidFill>
                  </a:tcPr>
                </a:tc>
              </a:tr>
              <a:tr h="60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</a:t>
                      </a:r>
                      <a:endParaRPr lang="en-US" altLang="ko-KR" sz="13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정의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0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데이터베이스모델링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0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프론트엔드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0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백엔드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0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테스트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601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배포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063189" y="2811213"/>
            <a:ext cx="3155349" cy="604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46938" y="3414922"/>
            <a:ext cx="2581275" cy="61558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07595" y="4034585"/>
            <a:ext cx="3687235" cy="5856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809475" y="4616166"/>
            <a:ext cx="1820562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964562" y="5226665"/>
            <a:ext cx="1227438" cy="5996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45333" y="2224200"/>
            <a:ext cx="3172663" cy="60636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2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 2"/>
          <p:cNvSpPr/>
          <p:nvPr/>
        </p:nvSpPr>
        <p:spPr>
          <a:xfrm rot="10800000">
            <a:off x="6047232" y="2950464"/>
            <a:ext cx="6144768" cy="2133600"/>
          </a:xfrm>
          <a:prstGeom prst="homePlate">
            <a:avLst/>
          </a:prstGeom>
          <a:solidFill>
            <a:srgbClr val="33BE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46720" y="3463266"/>
            <a:ext cx="2901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smtClean="0"/>
              <a:t>게시판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6060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189000"/>
            <a:ext cx="11519999" cy="64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7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1" y="1018799"/>
            <a:ext cx="8593200" cy="483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523975" y="496037"/>
            <a:ext cx="3318523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디폴트 값으로 </a:t>
            </a:r>
            <a:r>
              <a:rPr lang="en-US" altLang="ko-KR" sz="1500" dirty="0">
                <a:solidFill>
                  <a:schemeClr val="bg1"/>
                </a:solidFill>
              </a:rPr>
              <a:t>‘</a:t>
            </a:r>
            <a:r>
              <a:rPr lang="ko-KR" altLang="en-US" sz="1500" dirty="0">
                <a:solidFill>
                  <a:schemeClr val="bg1"/>
                </a:solidFill>
              </a:rPr>
              <a:t>제목</a:t>
            </a:r>
            <a:r>
              <a:rPr lang="en-US" altLang="ko-KR" sz="1500" dirty="0">
                <a:solidFill>
                  <a:schemeClr val="bg1"/>
                </a:solidFill>
              </a:rPr>
              <a:t>+</a:t>
            </a:r>
            <a:r>
              <a:rPr lang="ko-KR" altLang="en-US" sz="1500" dirty="0">
                <a:solidFill>
                  <a:schemeClr val="bg1"/>
                </a:solidFill>
              </a:rPr>
              <a:t>내용</a:t>
            </a:r>
            <a:r>
              <a:rPr lang="en-US" altLang="ko-KR" sz="1500" dirty="0">
                <a:solidFill>
                  <a:schemeClr val="bg1"/>
                </a:solidFill>
              </a:rPr>
              <a:t>’</a:t>
            </a:r>
            <a:r>
              <a:rPr lang="ko-KR" altLang="en-US" sz="1500" dirty="0" smtClean="0">
                <a:solidFill>
                  <a:schemeClr val="bg1"/>
                </a:solidFill>
              </a:rPr>
              <a:t>으로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검색 </a:t>
            </a:r>
            <a:r>
              <a:rPr lang="ko-KR" altLang="en-US" sz="1500" dirty="0">
                <a:solidFill>
                  <a:schemeClr val="bg1"/>
                </a:solidFill>
              </a:rPr>
              <a:t>아래 화살표를 </a:t>
            </a:r>
            <a:r>
              <a:rPr lang="ko-KR" altLang="en-US" sz="1500" dirty="0" smtClean="0">
                <a:solidFill>
                  <a:schemeClr val="bg1"/>
                </a:solidFill>
              </a:rPr>
              <a:t>클릭하면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‘</a:t>
            </a:r>
            <a:r>
              <a:rPr lang="ko-KR" altLang="en-US" sz="1500" dirty="0">
                <a:solidFill>
                  <a:schemeClr val="bg1"/>
                </a:solidFill>
              </a:rPr>
              <a:t>작성자</a:t>
            </a:r>
            <a:r>
              <a:rPr lang="en-US" altLang="ko-KR" sz="1500" dirty="0">
                <a:solidFill>
                  <a:schemeClr val="bg1"/>
                </a:solidFill>
              </a:rPr>
              <a:t>’</a:t>
            </a:r>
            <a:r>
              <a:rPr lang="ko-KR" altLang="en-US" sz="1500" dirty="0">
                <a:solidFill>
                  <a:schemeClr val="bg1"/>
                </a:solidFill>
              </a:rPr>
              <a:t> 로 검색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디폴트 값 최신 순으로 </a:t>
            </a:r>
            <a:r>
              <a:rPr lang="ko-KR" altLang="en-US" sz="1500" dirty="0" smtClean="0">
                <a:solidFill>
                  <a:schemeClr val="bg1"/>
                </a:solidFill>
              </a:rPr>
              <a:t>정렬이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보여지고 </a:t>
            </a:r>
            <a:r>
              <a:rPr lang="ko-KR" altLang="en-US" sz="1500" dirty="0">
                <a:solidFill>
                  <a:schemeClr val="bg1"/>
                </a:solidFill>
              </a:rPr>
              <a:t>아래 화살표 </a:t>
            </a:r>
            <a:r>
              <a:rPr lang="ko-KR" altLang="en-US" sz="1500" dirty="0" smtClean="0">
                <a:solidFill>
                  <a:schemeClr val="bg1"/>
                </a:solidFill>
              </a:rPr>
              <a:t>클릭하면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좋아요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ko-KR" altLang="en-US" sz="1500" dirty="0">
                <a:solidFill>
                  <a:schemeClr val="bg1"/>
                </a:solidFill>
              </a:rPr>
              <a:t>추천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  <a:r>
              <a:rPr lang="ko-KR" altLang="en-US" sz="1500" dirty="0">
                <a:solidFill>
                  <a:schemeClr val="bg1"/>
                </a:solidFill>
              </a:rPr>
              <a:t>순으로 정렬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글을 작성할 수 </a:t>
            </a:r>
            <a:r>
              <a:rPr lang="ko-KR" altLang="en-US" sz="1500" dirty="0" smtClean="0">
                <a:solidFill>
                  <a:schemeClr val="bg1"/>
                </a:solidFill>
              </a:rPr>
              <a:t>있는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페이지로 </a:t>
            </a:r>
            <a:r>
              <a:rPr lang="ko-KR" altLang="en-US" sz="1500" dirty="0">
                <a:solidFill>
                  <a:schemeClr val="bg1"/>
                </a:solidFill>
              </a:rPr>
              <a:t>이동 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500" dirty="0">
                <a:solidFill>
                  <a:schemeClr val="bg1"/>
                </a:solidFill>
              </a:rPr>
              <a:t>‘</a:t>
            </a:r>
            <a:r>
              <a:rPr lang="ko-KR" altLang="en-US" sz="1500" dirty="0" err="1">
                <a:solidFill>
                  <a:schemeClr val="bg1"/>
                </a:solidFill>
              </a:rPr>
              <a:t>작성한제목이보여짐</a:t>
            </a:r>
            <a:r>
              <a:rPr lang="en-US" altLang="ko-KR" sz="1500" dirty="0">
                <a:solidFill>
                  <a:schemeClr val="bg1"/>
                </a:solidFill>
              </a:rPr>
              <a:t>’</a:t>
            </a:r>
            <a:r>
              <a:rPr lang="ko-KR" altLang="en-US" sz="1500" dirty="0" smtClean="0">
                <a:solidFill>
                  <a:schemeClr val="bg1"/>
                </a:solidFill>
              </a:rPr>
              <a:t>을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 </a:t>
            </a:r>
            <a:r>
              <a:rPr lang="ko-KR" altLang="en-US" sz="1500" dirty="0" smtClean="0">
                <a:solidFill>
                  <a:schemeClr val="bg1"/>
                </a:solidFill>
              </a:rPr>
              <a:t>클릭하면 </a:t>
            </a:r>
            <a:r>
              <a:rPr lang="ko-KR" altLang="en-US" sz="1500" dirty="0">
                <a:solidFill>
                  <a:schemeClr val="bg1"/>
                </a:solidFill>
              </a:rPr>
              <a:t>전체 글이 </a:t>
            </a:r>
            <a:r>
              <a:rPr lang="ko-KR" altLang="en-US" sz="1500" dirty="0" smtClean="0">
                <a:solidFill>
                  <a:schemeClr val="bg1"/>
                </a:solidFill>
              </a:rPr>
              <a:t>보여지는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 </a:t>
            </a:r>
            <a:r>
              <a:rPr lang="ko-KR" altLang="en-US" sz="1500" dirty="0" smtClean="0">
                <a:solidFill>
                  <a:schemeClr val="bg1"/>
                </a:solidFill>
              </a:rPr>
              <a:t>페이지로 </a:t>
            </a:r>
            <a:r>
              <a:rPr lang="ko-KR" altLang="en-US" sz="1500" dirty="0">
                <a:solidFill>
                  <a:schemeClr val="bg1"/>
                </a:solidFill>
              </a:rPr>
              <a:t>이동함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한 페이지 최대 정렬은 </a:t>
            </a:r>
            <a:r>
              <a:rPr lang="en-US" altLang="ko-KR" sz="1500" dirty="0">
                <a:solidFill>
                  <a:schemeClr val="bg1"/>
                </a:solidFill>
              </a:rPr>
              <a:t>10</a:t>
            </a:r>
            <a:r>
              <a:rPr lang="ko-KR" altLang="en-US" sz="1500" dirty="0" smtClean="0">
                <a:solidFill>
                  <a:schemeClr val="bg1"/>
                </a:solidFill>
              </a:rPr>
              <a:t>개로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그 </a:t>
            </a:r>
            <a:r>
              <a:rPr lang="ko-KR" altLang="en-US" sz="1500" dirty="0">
                <a:solidFill>
                  <a:schemeClr val="bg1"/>
                </a:solidFill>
              </a:rPr>
              <a:t>이상이면 </a:t>
            </a:r>
            <a:r>
              <a:rPr lang="en-US" altLang="ko-KR" sz="1500" dirty="0">
                <a:solidFill>
                  <a:schemeClr val="bg1"/>
                </a:solidFill>
              </a:rPr>
              <a:t>[2],[3] </a:t>
            </a:r>
            <a:r>
              <a:rPr lang="ko-KR" altLang="en-US" sz="1500" dirty="0">
                <a:solidFill>
                  <a:schemeClr val="bg1"/>
                </a:solidFill>
              </a:rPr>
              <a:t>생겨남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자유게시판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로그인 </a:t>
            </a:r>
            <a:r>
              <a:rPr lang="en-US" altLang="ko-KR" b="1" dirty="0" smtClean="0">
                <a:solidFill>
                  <a:schemeClr val="tx1"/>
                </a:solidFill>
              </a:rPr>
              <a:t>O)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86383" y="279281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1146270" y="318239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6244517" y="317277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8" name="모서리가 둥근 직사각형 124">
            <a:extLst>
              <a:ext uri="{FF2B5EF4-FFF2-40B4-BE49-F238E27FC236}">
                <a16:creationId xmlns:a16="http://schemas.microsoft.com/office/drawing/2014/main" xmlns="" id="{6BE5DBB3-9BAB-1A12-0D56-86C946A40434}"/>
              </a:ext>
            </a:extLst>
          </p:cNvPr>
          <p:cNvSpPr/>
          <p:nvPr/>
        </p:nvSpPr>
        <p:spPr>
          <a:xfrm>
            <a:off x="2468832" y="3726354"/>
            <a:ext cx="194175" cy="2051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5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2663007" y="535155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6974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491024" y="185498"/>
            <a:ext cx="3305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</a:rPr>
              <a:t>비 로그인 시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</a:rPr>
              <a:t>글 작성을 클릭하면</a:t>
            </a:r>
            <a:endParaRPr lang="en-US" altLang="ko-KR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    ‘</a:t>
            </a:r>
            <a:r>
              <a:rPr lang="ko-KR" altLang="en-US" sz="1500" dirty="0" err="1">
                <a:solidFill>
                  <a:schemeClr val="bg1"/>
                </a:solidFill>
              </a:rPr>
              <a:t>로그인이</a:t>
            </a:r>
            <a:r>
              <a:rPr lang="ko-KR" altLang="en-US" sz="1500" dirty="0">
                <a:solidFill>
                  <a:schemeClr val="bg1"/>
                </a:solidFill>
              </a:rPr>
              <a:t> 필요합니다</a:t>
            </a:r>
            <a:r>
              <a:rPr lang="en-US" altLang="ko-KR" sz="1500" dirty="0">
                <a:solidFill>
                  <a:schemeClr val="bg1"/>
                </a:solidFill>
              </a:rPr>
              <a:t>’ </a:t>
            </a:r>
            <a:r>
              <a:rPr lang="ko-KR" altLang="en-US" sz="1500" dirty="0">
                <a:solidFill>
                  <a:schemeClr val="bg1"/>
                </a:solidFill>
              </a:rPr>
              <a:t>창이 발생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자유게시판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로그인 </a:t>
            </a:r>
            <a:r>
              <a:rPr lang="en-US" altLang="ko-KR" b="1" dirty="0" smtClean="0">
                <a:solidFill>
                  <a:schemeClr val="tx1"/>
                </a:solidFill>
              </a:rPr>
              <a:t>X)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593374" y="600997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221988" y="315528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0648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593374" y="575703"/>
            <a:ext cx="33185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buAutoNum type="circleNumDbPlain"/>
            </a:pPr>
            <a:r>
              <a:rPr lang="ko-KR" altLang="en-US" sz="1500" dirty="0">
                <a:solidFill>
                  <a:schemeClr val="bg1"/>
                </a:solidFill>
              </a:rPr>
              <a:t>제목을 작성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최대 </a:t>
            </a:r>
            <a:r>
              <a:rPr lang="en-US" altLang="ko-KR" sz="1500" dirty="0">
                <a:solidFill>
                  <a:schemeClr val="bg1"/>
                </a:solidFill>
              </a:rPr>
              <a:t>30</a:t>
            </a:r>
            <a:r>
              <a:rPr lang="ko-KR" altLang="en-US" sz="1500" dirty="0">
                <a:solidFill>
                  <a:schemeClr val="bg1"/>
                </a:solidFill>
              </a:rPr>
              <a:t>자 이내로 제한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228600">
              <a:buAutoNum type="circleNumDbPlain"/>
            </a:pPr>
            <a:endParaRPr lang="en-US" altLang="ko-KR" sz="1500" dirty="0">
              <a:solidFill>
                <a:schemeClr val="bg1"/>
              </a:solidFill>
            </a:endParaRPr>
          </a:p>
          <a:p>
            <a:pPr indent="-228600">
              <a:buAutoNum type="circleNumDbPlain" startAt="2"/>
            </a:pPr>
            <a:r>
              <a:rPr lang="ko-KR" altLang="en-US" sz="1500" dirty="0">
                <a:solidFill>
                  <a:schemeClr val="bg1"/>
                </a:solidFill>
              </a:rPr>
              <a:t>내용을 작성</a:t>
            </a:r>
            <a:endParaRPr lang="en-US" altLang="ko-KR" sz="1500" dirty="0">
              <a:solidFill>
                <a:schemeClr val="bg1"/>
              </a:solidFill>
            </a:endParaRPr>
          </a:p>
          <a:p>
            <a:pPr indent="-228600">
              <a:buAutoNum type="circleNumDbPlain" startAt="2"/>
            </a:pPr>
            <a:endParaRPr lang="en-US" altLang="ko-KR" sz="1500" dirty="0">
              <a:solidFill>
                <a:schemeClr val="bg1"/>
              </a:solidFill>
            </a:endParaRPr>
          </a:p>
          <a:p>
            <a:pPr indent="-228600">
              <a:buAutoNum type="circleNumDbPlain" startAt="3"/>
            </a:pPr>
            <a:r>
              <a:rPr lang="ko-KR" altLang="en-US" sz="1500" dirty="0">
                <a:solidFill>
                  <a:schemeClr val="bg1"/>
                </a:solidFill>
              </a:rPr>
              <a:t>작성완료 버튼을 </a:t>
            </a:r>
            <a:r>
              <a:rPr lang="ko-KR" altLang="en-US" sz="1500" dirty="0" smtClean="0">
                <a:solidFill>
                  <a:schemeClr val="bg1"/>
                </a:solidFill>
              </a:rPr>
              <a:t>클릭하면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ko-KR" altLang="en-US" sz="1500" dirty="0" smtClean="0">
                <a:solidFill>
                  <a:schemeClr val="bg1"/>
                </a:solidFill>
              </a:rPr>
              <a:t>   </a:t>
            </a:r>
            <a:r>
              <a:rPr lang="ko-KR" altLang="en-US" sz="1500" dirty="0">
                <a:solidFill>
                  <a:schemeClr val="bg1"/>
                </a:solidFill>
              </a:rPr>
              <a:t>글 </a:t>
            </a:r>
            <a:r>
              <a:rPr lang="ko-KR" altLang="en-US" sz="1500" dirty="0" smtClean="0">
                <a:solidFill>
                  <a:schemeClr val="bg1"/>
                </a:solidFill>
              </a:rPr>
              <a:t>전체 페이지로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</a:rPr>
              <a:t>넘어간다 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자유게시판  </a:t>
            </a:r>
            <a:r>
              <a:rPr lang="en-US" altLang="ko-KR" b="1" dirty="0" smtClean="0">
                <a:solidFill>
                  <a:schemeClr val="tx1"/>
                </a:solidFill>
              </a:rPr>
              <a:t>&gt;</a:t>
            </a:r>
            <a:r>
              <a:rPr lang="ko-KR" altLang="en-US" b="1" dirty="0" smtClean="0">
                <a:solidFill>
                  <a:schemeClr val="tx1"/>
                </a:solidFill>
              </a:rPr>
              <a:t> 글 작성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32862" y="29066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1132862" y="33209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6297261" y="551935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454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자유게시판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게시물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42559" y="29825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6131714" y="503035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6989781" y="5030357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8" name="모서리가 둥근 직사각형 124">
            <a:extLst>
              <a:ext uri="{FF2B5EF4-FFF2-40B4-BE49-F238E27FC236}">
                <a16:creationId xmlns:a16="http://schemas.microsoft.com/office/drawing/2014/main" xmlns="" id="{6BE5DBB3-9BAB-1A12-0D56-86C946A40434}"/>
              </a:ext>
            </a:extLst>
          </p:cNvPr>
          <p:cNvSpPr/>
          <p:nvPr/>
        </p:nvSpPr>
        <p:spPr>
          <a:xfrm>
            <a:off x="3469834" y="4160906"/>
            <a:ext cx="194175" cy="2051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3" name="직사각형 2"/>
          <p:cNvSpPr/>
          <p:nvPr/>
        </p:nvSpPr>
        <p:spPr>
          <a:xfrm>
            <a:off x="8590085" y="997649"/>
            <a:ext cx="4443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 ②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99841" y="576006"/>
            <a:ext cx="32687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 작성된 글이 보여진다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수정 버튼을 클릭하면 글을 다시 작성할 수 있는  페이지로 넘어간다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삭제 버튼을 클릭하면 삭제를  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ko-KR" altLang="en-US" sz="1500" dirty="0" smtClean="0">
                <a:solidFill>
                  <a:schemeClr val="bg1"/>
                </a:solidFill>
              </a:rPr>
              <a:t>물어보는 미니 창이 </a:t>
            </a:r>
            <a:r>
              <a:rPr lang="ko-KR" altLang="en-US" sz="1500" dirty="0">
                <a:solidFill>
                  <a:schemeClr val="bg1"/>
                </a:solidFill>
              </a:rPr>
              <a:t>생긴다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확인버튼을 클릭하면 글이 삭제된다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취소버튼을 클릭하면 </a:t>
            </a:r>
            <a:r>
              <a:rPr lang="ko-KR" altLang="en-US" sz="1500" dirty="0" smtClean="0">
                <a:solidFill>
                  <a:schemeClr val="bg1"/>
                </a:solidFill>
              </a:rPr>
              <a:t>미니 창이 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ko-KR" altLang="en-US" sz="1500" dirty="0" smtClean="0">
                <a:solidFill>
                  <a:schemeClr val="bg1"/>
                </a:solidFill>
              </a:rPr>
              <a:t>없어진다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38013" y="558017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67163" y="2365409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657411" y="1679397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647793" y="2829225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⑤</a:t>
            </a:r>
          </a:p>
        </p:txBody>
      </p:sp>
      <p:sp>
        <p:nvSpPr>
          <p:cNvPr id="25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4961982" y="415007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06635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774142" y="512512"/>
            <a:ext cx="33185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글을 수정하고 작성완료를 누르면 수정한 글이 올라감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자유게시판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303157" y="552100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3" name="직사각형 2"/>
          <p:cNvSpPr/>
          <p:nvPr/>
        </p:nvSpPr>
        <p:spPr>
          <a:xfrm>
            <a:off x="8560422" y="492858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613519" y="442619"/>
            <a:ext cx="33185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① 작성된 글에 댓글을 작성하는 </a:t>
            </a:r>
            <a:r>
              <a:rPr lang="ko-KR" altLang="en-US" sz="1500" dirty="0" smtClean="0">
                <a:solidFill>
                  <a:schemeClr val="bg1"/>
                </a:solidFill>
              </a:rPr>
              <a:t>칸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② 등록버튼을 클릭하면 </a:t>
            </a:r>
            <a:r>
              <a:rPr lang="en-US" altLang="ko-KR" sz="1500" dirty="0">
                <a:solidFill>
                  <a:schemeClr val="bg1"/>
                </a:solidFill>
              </a:rPr>
              <a:t>1</a:t>
            </a:r>
            <a:r>
              <a:rPr lang="ko-KR" altLang="en-US" sz="1500" dirty="0">
                <a:solidFill>
                  <a:schemeClr val="bg1"/>
                </a:solidFill>
              </a:rPr>
              <a:t>번에 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 smtClean="0">
                <a:solidFill>
                  <a:schemeClr val="bg1"/>
                </a:solidFill>
              </a:rPr>
              <a:t>    작성 한 </a:t>
            </a:r>
            <a:r>
              <a:rPr lang="ko-KR" altLang="en-US" sz="1500" dirty="0">
                <a:solidFill>
                  <a:schemeClr val="bg1"/>
                </a:solidFill>
              </a:rPr>
              <a:t>글이 </a:t>
            </a:r>
            <a:r>
              <a:rPr lang="ko-KR" altLang="en-US" sz="1500" dirty="0" smtClean="0">
                <a:solidFill>
                  <a:schemeClr val="bg1"/>
                </a:solidFill>
              </a:rPr>
              <a:t>    번에 올라감</a:t>
            </a:r>
            <a:endParaRPr lang="ko-KR" altLang="en-US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④ 본인이 작성한 댓글을 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수정 </a:t>
            </a:r>
            <a:r>
              <a:rPr lang="ko-KR" altLang="en-US" sz="1500" dirty="0">
                <a:solidFill>
                  <a:schemeClr val="bg1"/>
                </a:solidFill>
              </a:rPr>
              <a:t>또는 </a:t>
            </a:r>
            <a:r>
              <a:rPr lang="ko-KR" altLang="en-US" sz="1500" dirty="0" smtClean="0">
                <a:solidFill>
                  <a:schemeClr val="bg1"/>
                </a:solidFill>
              </a:rPr>
              <a:t>삭제할 </a:t>
            </a:r>
            <a:r>
              <a:rPr lang="ko-KR" altLang="en-US" sz="1500" dirty="0">
                <a:solidFill>
                  <a:schemeClr val="bg1"/>
                </a:solidFill>
              </a:rPr>
              <a:t>수 있다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    </a:t>
            </a:r>
            <a:r>
              <a:rPr lang="en-US" altLang="ko-KR" sz="1500" dirty="0" smtClean="0">
                <a:solidFill>
                  <a:schemeClr val="bg1"/>
                </a:solidFill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</a:rPr>
              <a:t>본인이 </a:t>
            </a:r>
            <a:r>
              <a:rPr lang="ko-KR" altLang="en-US" sz="1500" dirty="0">
                <a:solidFill>
                  <a:schemeClr val="bg1"/>
                </a:solidFill>
              </a:rPr>
              <a:t>작성한 댓글에만 </a:t>
            </a:r>
            <a:r>
              <a:rPr lang="ko-KR" altLang="en-US" sz="1500" dirty="0" smtClean="0">
                <a:solidFill>
                  <a:schemeClr val="bg1"/>
                </a:solidFill>
              </a:rPr>
              <a:t>보인다</a:t>
            </a:r>
            <a:r>
              <a:rPr lang="en-US" altLang="ko-KR" sz="1500" dirty="0" smtClean="0">
                <a:solidFill>
                  <a:schemeClr val="bg1"/>
                </a:solidFill>
              </a:rPr>
              <a:t>)</a:t>
            </a:r>
            <a:endParaRPr lang="ko-KR" altLang="en-US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⑤ </a:t>
            </a:r>
            <a:r>
              <a:rPr lang="ko-KR" altLang="en-US" sz="1500" dirty="0" smtClean="0">
                <a:solidFill>
                  <a:schemeClr val="bg1"/>
                </a:solidFill>
              </a:rPr>
              <a:t>원 아이콘에 </a:t>
            </a:r>
            <a:r>
              <a:rPr lang="ko-KR" altLang="en-US" sz="1500" dirty="0">
                <a:solidFill>
                  <a:schemeClr val="bg1"/>
                </a:solidFill>
              </a:rPr>
              <a:t>마우스를 대면 옆에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   신고버튼이 생긴다 신고버튼을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   클릭하게 되면 </a:t>
            </a:r>
            <a:r>
              <a:rPr lang="en-US" altLang="ko-KR" sz="1500" dirty="0">
                <a:solidFill>
                  <a:schemeClr val="bg1"/>
                </a:solidFill>
              </a:rPr>
              <a:t>'</a:t>
            </a:r>
            <a:r>
              <a:rPr lang="ko-KR" altLang="en-US" sz="1500" dirty="0">
                <a:solidFill>
                  <a:schemeClr val="bg1"/>
                </a:solidFill>
              </a:rPr>
              <a:t>신고 </a:t>
            </a:r>
            <a:r>
              <a:rPr lang="ko-KR" altLang="en-US" sz="1500" dirty="0" smtClean="0">
                <a:solidFill>
                  <a:schemeClr val="bg1"/>
                </a:solidFill>
              </a:rPr>
              <a:t>완료 창이 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  </a:t>
            </a:r>
            <a:r>
              <a:rPr lang="ko-KR" altLang="en-US" sz="1500" dirty="0" smtClean="0">
                <a:solidFill>
                  <a:schemeClr val="bg1"/>
                </a:solidFill>
              </a:rPr>
              <a:t>뜨고 </a:t>
            </a:r>
            <a:r>
              <a:rPr lang="ko-KR" altLang="en-US" sz="1500" dirty="0">
                <a:solidFill>
                  <a:schemeClr val="bg1"/>
                </a:solidFill>
              </a:rPr>
              <a:t>관리에게 신고가 </a:t>
            </a:r>
            <a:r>
              <a:rPr lang="ko-KR" altLang="en-US" sz="1500" dirty="0" smtClean="0">
                <a:solidFill>
                  <a:schemeClr val="bg1"/>
                </a:solidFill>
              </a:rPr>
              <a:t>넘어간다</a:t>
            </a:r>
            <a:endParaRPr lang="ko-KR" altLang="en-US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⑥ 하트를 클릭 </a:t>
            </a:r>
            <a:r>
              <a:rPr lang="en-US" altLang="ko-KR" sz="1500" dirty="0">
                <a:solidFill>
                  <a:schemeClr val="bg1"/>
                </a:solidFill>
              </a:rPr>
              <a:t>=&gt; </a:t>
            </a:r>
            <a:r>
              <a:rPr lang="ko-KR" altLang="en-US" sz="1500" dirty="0">
                <a:solidFill>
                  <a:schemeClr val="bg1"/>
                </a:solidFill>
              </a:rPr>
              <a:t>채워진 하트로 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바뀜 </a:t>
            </a:r>
            <a:r>
              <a:rPr lang="ko-KR" altLang="en-US" sz="1500" dirty="0">
                <a:solidFill>
                  <a:schemeClr val="bg1"/>
                </a:solidFill>
              </a:rPr>
              <a:t>이 글을 추천한다는 의미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    </a:t>
            </a:r>
            <a:r>
              <a:rPr lang="en-US" altLang="ko-KR" sz="1500" dirty="0" smtClean="0">
                <a:solidFill>
                  <a:schemeClr val="bg1"/>
                </a:solidFill>
              </a:rPr>
              <a:t>(</a:t>
            </a:r>
            <a:r>
              <a:rPr lang="ko-KR" altLang="en-US" sz="1500" dirty="0" smtClean="0">
                <a:solidFill>
                  <a:schemeClr val="bg1"/>
                </a:solidFill>
              </a:rPr>
              <a:t>메인 페이지 추천 순 정렬에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r>
              <a:rPr lang="ko-KR" altLang="en-US" sz="1500" dirty="0" smtClean="0">
                <a:solidFill>
                  <a:schemeClr val="bg1"/>
                </a:solidFill>
              </a:rPr>
              <a:t>기준이 </a:t>
            </a:r>
            <a:r>
              <a:rPr lang="ko-KR" altLang="en-US" sz="1500" dirty="0">
                <a:solidFill>
                  <a:schemeClr val="bg1"/>
                </a:solidFill>
              </a:rPr>
              <a:t>됨</a:t>
            </a:r>
            <a:r>
              <a:rPr lang="en-US" altLang="ko-KR" sz="15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</a:t>
            </a:r>
            <a:r>
              <a:rPr lang="ko-KR" altLang="en-US" b="1" dirty="0">
                <a:solidFill>
                  <a:schemeClr val="tx1"/>
                </a:solidFill>
              </a:rPr>
              <a:t>자유게시판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게시물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로그인 </a:t>
            </a:r>
            <a:r>
              <a:rPr lang="en-US" altLang="ko-KR" b="1" dirty="0" smtClean="0">
                <a:solidFill>
                  <a:schemeClr val="tx1"/>
                </a:solidFill>
              </a:rPr>
              <a:t>O)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54831" y="338899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5913531" y="338899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1338304" y="3946288"/>
            <a:ext cx="216024" cy="2337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  <p:sp>
        <p:nvSpPr>
          <p:cNvPr id="28" name="모서리가 둥근 직사각형 124">
            <a:extLst>
              <a:ext uri="{FF2B5EF4-FFF2-40B4-BE49-F238E27FC236}">
                <a16:creationId xmlns:a16="http://schemas.microsoft.com/office/drawing/2014/main" xmlns="" id="{6BE5DBB3-9BAB-1A12-0D56-86C946A40434}"/>
              </a:ext>
            </a:extLst>
          </p:cNvPr>
          <p:cNvSpPr/>
          <p:nvPr/>
        </p:nvSpPr>
        <p:spPr>
          <a:xfrm>
            <a:off x="4940852" y="4355033"/>
            <a:ext cx="194175" cy="2051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9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5506875" y="383827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  <p:sp>
        <p:nvSpPr>
          <p:cNvPr id="17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6129555" y="2741847"/>
            <a:ext cx="216025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6</a:t>
            </a:r>
            <a:endParaRPr lang="ko-KR" altLang="en-US" sz="1050" b="1" dirty="0"/>
          </a:p>
        </p:txBody>
      </p:sp>
      <p:sp>
        <p:nvSpPr>
          <p:cNvPr id="13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10176663" y="1588245"/>
            <a:ext cx="216024" cy="23378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8634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613519" y="442619"/>
            <a:ext cx="33185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① 비 로그인 시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 err="1">
                <a:solidFill>
                  <a:schemeClr val="bg1"/>
                </a:solidFill>
              </a:rPr>
              <a:t>댓글</a:t>
            </a:r>
            <a:r>
              <a:rPr lang="ko-KR" altLang="en-US" sz="1500" dirty="0">
                <a:solidFill>
                  <a:schemeClr val="bg1"/>
                </a:solidFill>
              </a:rPr>
              <a:t> 작성 불가능</a:t>
            </a:r>
            <a:endParaRPr lang="en-US" altLang="ko-KR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bg1"/>
                </a:solidFill>
              </a:rPr>
              <a:t>② 비 로그인 시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 err="1">
                <a:solidFill>
                  <a:schemeClr val="bg1"/>
                </a:solidFill>
              </a:rPr>
              <a:t>댓글</a:t>
            </a:r>
            <a:r>
              <a:rPr lang="ko-KR" altLang="en-US" sz="1500" dirty="0">
                <a:solidFill>
                  <a:schemeClr val="bg1"/>
                </a:solidFill>
              </a:rPr>
              <a:t> 신고 불가능</a:t>
            </a:r>
            <a:endParaRPr lang="en-US" altLang="ko-KR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>
                <a:solidFill>
                  <a:schemeClr val="bg1"/>
                </a:solidFill>
              </a:rPr>
              <a:t>비 로그인 시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bg1"/>
                </a:solidFill>
              </a:rPr>
              <a:t>     </a:t>
            </a:r>
            <a:r>
              <a:rPr lang="ko-KR" altLang="en-US" sz="1500" dirty="0" err="1">
                <a:solidFill>
                  <a:schemeClr val="bg1"/>
                </a:solidFill>
              </a:rPr>
              <a:t>댓글</a:t>
            </a:r>
            <a:r>
              <a:rPr lang="ko-KR" altLang="en-US" sz="1500" dirty="0">
                <a:solidFill>
                  <a:schemeClr val="bg1"/>
                </a:solidFill>
              </a:rPr>
              <a:t> 좋아요 클릭 불가능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</a:t>
            </a:r>
            <a:r>
              <a:rPr lang="ko-KR" altLang="en-US" b="1" dirty="0">
                <a:solidFill>
                  <a:schemeClr val="tx1"/>
                </a:solidFill>
              </a:rPr>
              <a:t>자유게시판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게시물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로그인 </a:t>
            </a:r>
            <a:r>
              <a:rPr lang="en-US" altLang="ko-KR" b="1" dirty="0" smtClean="0">
                <a:solidFill>
                  <a:schemeClr val="tx1"/>
                </a:solidFill>
              </a:rPr>
              <a:t>X)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821370" y="343198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18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5465188" y="393058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3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6300051" y="282686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7" name="직사각형 6"/>
          <p:cNvSpPr/>
          <p:nvPr/>
        </p:nvSpPr>
        <p:spPr>
          <a:xfrm>
            <a:off x="8580567" y="2554692"/>
            <a:ext cx="37702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③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1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err="1" smtClean="0">
                <a:solidFill>
                  <a:schemeClr val="tx1"/>
                </a:solidFill>
              </a:rPr>
              <a:t>종료예정작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15079" y="2632201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" name="직사각형 1"/>
          <p:cNvSpPr/>
          <p:nvPr/>
        </p:nvSpPr>
        <p:spPr>
          <a:xfrm>
            <a:off x="8687019" y="623959"/>
            <a:ext cx="331199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 </a:t>
            </a:r>
            <a:r>
              <a:rPr lang="en-US" altLang="ko-KR" sz="1500" dirty="0">
                <a:solidFill>
                  <a:schemeClr val="bg1"/>
                </a:solidFill>
              </a:rPr>
              <a:t>6</a:t>
            </a:r>
            <a:r>
              <a:rPr lang="ko-KR" altLang="en-US" sz="1500" dirty="0">
                <a:solidFill>
                  <a:schemeClr val="bg1"/>
                </a:solidFill>
              </a:rPr>
              <a:t>개 </a:t>
            </a:r>
            <a:r>
              <a:rPr lang="en-US" altLang="ko-KR" sz="1500" dirty="0">
                <a:solidFill>
                  <a:schemeClr val="bg1"/>
                </a:solidFill>
              </a:rPr>
              <a:t>OTT </a:t>
            </a:r>
            <a:r>
              <a:rPr lang="ko-KR" altLang="en-US" sz="1500" dirty="0">
                <a:solidFill>
                  <a:schemeClr val="bg1"/>
                </a:solidFill>
              </a:rPr>
              <a:t>중 하나를 선택해서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클릭하면 클릭 되어진 </a:t>
            </a:r>
            <a:r>
              <a:rPr lang="en-US" altLang="ko-KR" sz="1500" dirty="0">
                <a:solidFill>
                  <a:schemeClr val="bg1"/>
                </a:solidFill>
              </a:rPr>
              <a:t>OTT</a:t>
            </a:r>
            <a:r>
              <a:rPr lang="ko-KR" altLang="en-US" sz="1500" dirty="0">
                <a:solidFill>
                  <a:schemeClr val="bg1"/>
                </a:solidFill>
              </a:rPr>
              <a:t>의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종료되는 작품들을 보여준다</a:t>
            </a:r>
          </a:p>
          <a:p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② 아래 화살표를 클릭하면 월을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변경할 수 있다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 </a:t>
            </a:r>
            <a:r>
              <a:rPr lang="en-US" altLang="ko-KR" sz="1500" dirty="0">
                <a:solidFill>
                  <a:schemeClr val="bg1"/>
                </a:solidFill>
              </a:rPr>
              <a:t>(</a:t>
            </a:r>
            <a:r>
              <a:rPr lang="ko-KR" altLang="en-US" sz="1500" dirty="0">
                <a:solidFill>
                  <a:schemeClr val="bg1"/>
                </a:solidFill>
              </a:rPr>
              <a:t>최대 </a:t>
            </a:r>
            <a:r>
              <a:rPr lang="en-US" altLang="ko-KR" sz="1500" dirty="0">
                <a:solidFill>
                  <a:schemeClr val="bg1"/>
                </a:solidFill>
              </a:rPr>
              <a:t>5</a:t>
            </a:r>
            <a:r>
              <a:rPr lang="ko-KR" altLang="en-US" sz="1500" dirty="0">
                <a:solidFill>
                  <a:schemeClr val="bg1"/>
                </a:solidFill>
              </a:rPr>
              <a:t>개월</a:t>
            </a:r>
            <a:r>
              <a:rPr lang="en-US" altLang="ko-KR" sz="1500" dirty="0">
                <a:solidFill>
                  <a:schemeClr val="bg1"/>
                </a:solidFill>
              </a:rPr>
              <a:t>)  </a:t>
            </a: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en-US" altLang="ko-KR" sz="1500" dirty="0" smtClean="0">
                <a:solidFill>
                  <a:schemeClr val="bg1"/>
                </a:solidFill>
              </a:rPr>
              <a:t>③ </a:t>
            </a:r>
            <a:r>
              <a:rPr lang="ko-KR" altLang="en-US" sz="1500" dirty="0" smtClean="0">
                <a:solidFill>
                  <a:schemeClr val="bg1"/>
                </a:solidFill>
              </a:rPr>
              <a:t>종료 </a:t>
            </a:r>
            <a:r>
              <a:rPr lang="ko-KR" altLang="en-US" sz="1500" dirty="0" err="1" smtClean="0">
                <a:solidFill>
                  <a:schemeClr val="bg1"/>
                </a:solidFill>
              </a:rPr>
              <a:t>예정작</a:t>
            </a:r>
            <a:r>
              <a:rPr lang="ko-KR" altLang="en-US" sz="1500" dirty="0" smtClean="0">
                <a:solidFill>
                  <a:schemeClr val="bg1"/>
                </a:solidFill>
              </a:rPr>
              <a:t> 제목 표시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④ </a:t>
            </a:r>
            <a:r>
              <a:rPr lang="ko-KR" altLang="en-US" sz="1500" dirty="0" smtClean="0">
                <a:solidFill>
                  <a:schemeClr val="bg1"/>
                </a:solidFill>
              </a:rPr>
              <a:t>작품 </a:t>
            </a:r>
            <a:r>
              <a:rPr lang="ko-KR" altLang="en-US" sz="1500" dirty="0">
                <a:solidFill>
                  <a:schemeClr val="bg1"/>
                </a:solidFill>
              </a:rPr>
              <a:t>이름에 </a:t>
            </a:r>
            <a:r>
              <a:rPr lang="ko-KR" altLang="en-US" sz="1500" dirty="0" smtClean="0">
                <a:solidFill>
                  <a:schemeClr val="bg1"/>
                </a:solidFill>
              </a:rPr>
              <a:t>마우스를 올리면 </a:t>
            </a:r>
            <a:r>
              <a:rPr lang="en-US" altLang="ko-KR" sz="1500" dirty="0" smtClean="0">
                <a:solidFill>
                  <a:schemeClr val="bg1"/>
                </a:solidFill>
              </a:rPr>
              <a:t/>
            </a:r>
            <a:br>
              <a:rPr lang="en-US" altLang="ko-KR" sz="1500" dirty="0" smtClean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작품 포스터가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</a:rPr>
              <a:t>생성된다</a:t>
            </a:r>
            <a:endParaRPr lang="ko-KR" altLang="en-US" sz="15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⑤ 생성된 작품 포스터를 클릭하면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 작품페이지로 넘어간다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15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1972187" y="3031846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16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3136897" y="402355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17" name="모서리가 둥근 직사각형 124">
            <a:extLst>
              <a:ext uri="{FF2B5EF4-FFF2-40B4-BE49-F238E27FC236}">
                <a16:creationId xmlns:a16="http://schemas.microsoft.com/office/drawing/2014/main" xmlns="" id="{6BE5DBB3-9BAB-1A12-0D56-86C946A40434}"/>
              </a:ext>
            </a:extLst>
          </p:cNvPr>
          <p:cNvSpPr/>
          <p:nvPr/>
        </p:nvSpPr>
        <p:spPr>
          <a:xfrm>
            <a:off x="5467501" y="4239577"/>
            <a:ext cx="194175" cy="2051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18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4401060" y="425205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7974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302548" y="1178365"/>
            <a:ext cx="1717406" cy="444302"/>
          </a:xfrm>
          <a:prstGeom prst="rect">
            <a:avLst/>
          </a:prstGeom>
          <a:solidFill>
            <a:srgbClr val="54823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검색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302548" y="2170813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장르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302548" y="2669337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카테고리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302548" y="3163350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OTT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2181712" y="1178365"/>
            <a:ext cx="1717406" cy="444302"/>
          </a:xfrm>
          <a:prstGeom prst="rect">
            <a:avLst/>
          </a:prstGeom>
          <a:solidFill>
            <a:srgbClr val="54823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장르페이지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2181712" y="1672972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장르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2181712" y="2171496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카테고리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2181712" y="2665509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게시판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4122807" y="1178365"/>
            <a:ext cx="1717406" cy="444302"/>
          </a:xfrm>
          <a:prstGeom prst="rect">
            <a:avLst/>
          </a:prstGeom>
          <a:solidFill>
            <a:srgbClr val="54823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작품페이지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4122807" y="1672972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작품 예고편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4122807" y="2171496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작품포토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4122807" y="2665509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작품 정보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6057654" y="1178365"/>
            <a:ext cx="1717406" cy="444302"/>
          </a:xfrm>
          <a:prstGeom prst="rect">
            <a:avLst/>
          </a:prstGeom>
          <a:solidFill>
            <a:srgbClr val="54823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로그인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6057654" y="1672972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연동회원가입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6057654" y="2171496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회원가입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6057654" y="2665509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ID/PW </a:t>
            </a:r>
            <a:r>
              <a:rPr lang="ko-KR" altLang="en-US" b="1" dirty="0" smtClean="0">
                <a:solidFill>
                  <a:schemeClr val="tx1"/>
                </a:solidFill>
              </a:rPr>
              <a:t>찾기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18337" y="1178365"/>
            <a:ext cx="1717406" cy="444302"/>
          </a:xfrm>
          <a:prstGeom prst="rect">
            <a:avLst/>
          </a:prstGeom>
          <a:solidFill>
            <a:srgbClr val="54823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</a:rPr>
              <a:t>마이페이지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18337" y="1672972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프로필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18337" y="2171496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내가 쓴 리뷰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18337" y="2665509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내가 쓴 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9979020" y="1178365"/>
            <a:ext cx="1717406" cy="444302"/>
          </a:xfrm>
          <a:prstGeom prst="rect">
            <a:avLst/>
          </a:prstGeom>
          <a:solidFill>
            <a:srgbClr val="54823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게시판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9979020" y="1672972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자유게시판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9979020" y="2171496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공지사항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9979020" y="2665509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Q&amp;A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5237297" y="168306"/>
            <a:ext cx="1717406" cy="444302"/>
          </a:xfrm>
          <a:prstGeom prst="rect">
            <a:avLst/>
          </a:prstGeom>
          <a:solidFill>
            <a:srgbClr val="54823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메인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2181712" y="3159522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작품정보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2181712" y="3655120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작품페이지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4122807" y="3165631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몰아보기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4122807" y="3664155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OTT </a:t>
            </a:r>
            <a:r>
              <a:rPr lang="ko-KR" altLang="en-US" b="1" dirty="0" smtClean="0">
                <a:solidFill>
                  <a:schemeClr val="tx1"/>
                </a:solidFill>
              </a:rPr>
              <a:t>정보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4122807" y="4158168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리뷰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4122807" y="4665129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동일장르작품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18337" y="3180164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/>
                </a:solidFill>
              </a:rPr>
              <a:t>찜목록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18337" y="3678688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나만의 공간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9979020" y="3151813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종료예정작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7" name="꺾인 연결선 6"/>
          <p:cNvCxnSpPr>
            <a:stCxn id="39" idx="2"/>
            <a:endCxn id="10" idx="0"/>
          </p:cNvCxnSpPr>
          <p:nvPr/>
        </p:nvCxnSpPr>
        <p:spPr>
          <a:xfrm rot="5400000">
            <a:off x="3345748" y="-1571888"/>
            <a:ext cx="565757" cy="493474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302548" y="1675613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최근 </a:t>
            </a:r>
            <a:r>
              <a:rPr lang="ko-KR" altLang="en-US" b="1" dirty="0" err="1" smtClean="0">
                <a:solidFill>
                  <a:schemeClr val="tx1"/>
                </a:solidFill>
              </a:rPr>
              <a:t>검색어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31255" y="4869326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프로필 변경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31255" y="5363587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내 정보 변경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31255" y="4380319"/>
            <a:ext cx="1717406" cy="444302"/>
          </a:xfrm>
          <a:prstGeom prst="rect">
            <a:avLst/>
          </a:prstGeom>
          <a:solidFill>
            <a:srgbClr val="54823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내 정보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8031255" y="5849411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회원 탈퇴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62" name="꺾인 연결선 61"/>
          <p:cNvCxnSpPr>
            <a:stCxn id="39" idx="2"/>
            <a:endCxn id="18" idx="0"/>
          </p:cNvCxnSpPr>
          <p:nvPr/>
        </p:nvCxnSpPr>
        <p:spPr>
          <a:xfrm rot="5400000">
            <a:off x="4285330" y="-632306"/>
            <a:ext cx="565757" cy="3055585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9" idx="2"/>
            <a:endCxn id="22" idx="0"/>
          </p:cNvCxnSpPr>
          <p:nvPr/>
        </p:nvCxnSpPr>
        <p:spPr>
          <a:xfrm rot="5400000">
            <a:off x="5255877" y="338241"/>
            <a:ext cx="565757" cy="111449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39" idx="2"/>
            <a:endCxn id="26" idx="0"/>
          </p:cNvCxnSpPr>
          <p:nvPr/>
        </p:nvCxnSpPr>
        <p:spPr>
          <a:xfrm rot="16200000" flipH="1">
            <a:off x="6223300" y="485307"/>
            <a:ext cx="565757" cy="82035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39" idx="2"/>
            <a:endCxn id="30" idx="0"/>
          </p:cNvCxnSpPr>
          <p:nvPr/>
        </p:nvCxnSpPr>
        <p:spPr>
          <a:xfrm rot="16200000" flipH="1">
            <a:off x="7203642" y="-495034"/>
            <a:ext cx="565757" cy="278104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39" idx="2"/>
            <a:endCxn id="34" idx="0"/>
          </p:cNvCxnSpPr>
          <p:nvPr/>
        </p:nvCxnSpPr>
        <p:spPr>
          <a:xfrm rot="16200000" flipH="1">
            <a:off x="8183983" y="-1475376"/>
            <a:ext cx="565757" cy="474172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54" idx="2"/>
            <a:endCxn id="60" idx="0"/>
          </p:cNvCxnSpPr>
          <p:nvPr/>
        </p:nvCxnSpPr>
        <p:spPr>
          <a:xfrm>
            <a:off x="8877040" y="4122990"/>
            <a:ext cx="12918" cy="25732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9979020" y="3678688"/>
            <a:ext cx="1717406" cy="44430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가격정보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9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84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가격정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보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162350" y="26562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" name="직사각형 1"/>
          <p:cNvSpPr/>
          <p:nvPr/>
        </p:nvSpPr>
        <p:spPr>
          <a:xfrm>
            <a:off x="8687019" y="623959"/>
            <a:ext cx="331199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500" dirty="0">
                <a:solidFill>
                  <a:schemeClr val="bg1"/>
                </a:solidFill>
              </a:rPr>
              <a:t>OTT </a:t>
            </a:r>
            <a:r>
              <a:rPr lang="ko-KR" altLang="en-US" sz="1500" dirty="0" smtClean="0">
                <a:solidFill>
                  <a:schemeClr val="bg1"/>
                </a:solidFill>
              </a:rPr>
              <a:t>가격 정보 페이지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    OTT </a:t>
            </a:r>
            <a:r>
              <a:rPr lang="ko-KR" altLang="en-US" sz="1500" dirty="0" smtClean="0">
                <a:solidFill>
                  <a:schemeClr val="bg1"/>
                </a:solidFill>
              </a:rPr>
              <a:t>아이콘 클릭 시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해당 </a:t>
            </a:r>
            <a:r>
              <a:rPr lang="en-US" altLang="ko-KR" sz="1500" dirty="0" smtClean="0">
                <a:solidFill>
                  <a:schemeClr val="bg1"/>
                </a:solidFill>
              </a:rPr>
              <a:t>OTT</a:t>
            </a:r>
            <a:r>
              <a:rPr lang="ko-KR" altLang="en-US" sz="1500" dirty="0" smtClean="0">
                <a:solidFill>
                  <a:schemeClr val="bg1"/>
                </a:solidFill>
              </a:rPr>
              <a:t>가격 표시</a:t>
            </a:r>
            <a:r>
              <a:rPr lang="en-US" altLang="ko-KR" sz="1500" dirty="0" smtClean="0">
                <a:solidFill>
                  <a:schemeClr val="bg1"/>
                </a:solidFill>
              </a:rPr>
              <a:t>     </a:t>
            </a:r>
            <a:endParaRPr lang="ko-KR" altLang="en-US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5200"/>
            <a:ext cx="8593200" cy="4834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>
                <a:solidFill>
                  <a:schemeClr val="tx1"/>
                </a:solidFill>
              </a:rPr>
              <a:t>공지사항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109312" y="2770518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2531909" y="3623059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593374" y="756745"/>
            <a:ext cx="33020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 </a:t>
            </a:r>
            <a:r>
              <a:rPr lang="ko-KR" altLang="en-US" sz="1500" dirty="0" smtClean="0">
                <a:solidFill>
                  <a:schemeClr val="bg1"/>
                </a:solidFill>
              </a:rPr>
              <a:t>키워드나 내용 입력 시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해당 공지사항이 보여진다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② </a:t>
            </a:r>
            <a:r>
              <a:rPr lang="ko-KR" altLang="en-US" sz="1500" dirty="0" smtClean="0">
                <a:solidFill>
                  <a:schemeClr val="bg1"/>
                </a:solidFill>
              </a:rPr>
              <a:t>제목 클릭 시 공지사항 </a:t>
            </a:r>
            <a:r>
              <a:rPr lang="ko-KR" altLang="en-US" sz="1500" dirty="0">
                <a:solidFill>
                  <a:schemeClr val="bg1"/>
                </a:solidFill>
              </a:rPr>
              <a:t>글 전체가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보여지는 페이지로 넘어간다</a:t>
            </a:r>
          </a:p>
        </p:txBody>
      </p:sp>
    </p:spTree>
    <p:extLst>
      <p:ext uri="{BB962C8B-B14F-4D97-AF65-F5344CB8AC3E}">
        <p14:creationId xmlns:p14="http://schemas.microsoft.com/office/powerpoint/2010/main" val="35886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ko-KR" altLang="en-US" b="1" dirty="0" smtClean="0">
                <a:solidFill>
                  <a:schemeClr val="tx1"/>
                </a:solidFill>
              </a:rPr>
              <a:t>공지사항 </a:t>
            </a:r>
            <a:r>
              <a:rPr lang="en-US" altLang="ko-KR" b="1" dirty="0" smtClean="0">
                <a:solidFill>
                  <a:schemeClr val="tx1"/>
                </a:solidFill>
              </a:rPr>
              <a:t>&gt;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게시글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66368" y="699020"/>
            <a:ext cx="34992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공지사항 글 전체가 보여지는 </a:t>
            </a:r>
            <a:r>
              <a:rPr lang="ko-KR" altLang="en-US" sz="1500" dirty="0" smtClean="0">
                <a:solidFill>
                  <a:schemeClr val="bg1"/>
                </a:solidFill>
              </a:rPr>
              <a:t>페이지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557467" y="678317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72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Q&amp;A(</a:t>
            </a:r>
            <a:r>
              <a:rPr lang="ko-KR" altLang="en-US" b="1" dirty="0" smtClean="0">
                <a:solidFill>
                  <a:schemeClr val="tx1"/>
                </a:solidFill>
              </a:rPr>
              <a:t>로그인 </a:t>
            </a:r>
            <a:r>
              <a:rPr lang="en-US" altLang="ko-KR" b="1" dirty="0" smtClean="0">
                <a:solidFill>
                  <a:schemeClr val="tx1"/>
                </a:solidFill>
              </a:rPr>
              <a:t>X)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74521" y="314817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6144517" y="52093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593374" y="691000"/>
            <a:ext cx="3167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 </a:t>
            </a:r>
            <a:r>
              <a:rPr lang="ko-KR" altLang="en-US" sz="1500" dirty="0" smtClean="0">
                <a:solidFill>
                  <a:schemeClr val="bg1"/>
                </a:solidFill>
              </a:rPr>
              <a:t>비회원일 경우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② </a:t>
            </a:r>
            <a:r>
              <a:rPr lang="ko-KR" altLang="en-US" sz="1500" dirty="0" smtClean="0">
                <a:solidFill>
                  <a:schemeClr val="bg1"/>
                </a:solidFill>
              </a:rPr>
              <a:t>비 로그인 시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로그인 필요 문구 창이 발생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Q&amp;A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074521" y="3148175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6144517" y="520933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/>
              <a:t>2</a:t>
            </a:r>
            <a:endParaRPr lang="ko-KR" alt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593374" y="691000"/>
            <a:ext cx="3167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 </a:t>
            </a:r>
            <a:r>
              <a:rPr lang="en-US" altLang="ko-KR" sz="1500" dirty="0">
                <a:solidFill>
                  <a:schemeClr val="bg1"/>
                </a:solidFill>
              </a:rPr>
              <a:t>Q&amp;A</a:t>
            </a:r>
            <a:r>
              <a:rPr lang="ko-KR" altLang="en-US" sz="1500" dirty="0">
                <a:solidFill>
                  <a:schemeClr val="bg1"/>
                </a:solidFill>
              </a:rPr>
              <a:t>를 눌렀을 때 본인이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작성한 글이 없을 </a:t>
            </a:r>
            <a:r>
              <a:rPr lang="ko-KR" altLang="en-US" sz="1500" dirty="0" smtClean="0">
                <a:solidFill>
                  <a:schemeClr val="bg1"/>
                </a:solidFill>
              </a:rPr>
              <a:t>경우</a:t>
            </a:r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   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② 글 작성을 클릭하면 </a:t>
            </a:r>
            <a:r>
              <a:rPr lang="en-US" altLang="ko-KR" sz="1500" dirty="0">
                <a:solidFill>
                  <a:schemeClr val="bg1"/>
                </a:solidFill>
              </a:rPr>
              <a:t>Q&amp;A</a:t>
            </a:r>
            <a:r>
              <a:rPr lang="ko-KR" altLang="en-US" sz="1500" dirty="0">
                <a:solidFill>
                  <a:schemeClr val="bg1"/>
                </a:solidFill>
              </a:rPr>
              <a:t>를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작성 할 수 있는 페이지로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넘어간다</a:t>
            </a:r>
          </a:p>
        </p:txBody>
      </p:sp>
    </p:spTree>
    <p:extLst>
      <p:ext uri="{BB962C8B-B14F-4D97-AF65-F5344CB8AC3E}">
        <p14:creationId xmlns:p14="http://schemas.microsoft.com/office/powerpoint/2010/main" val="76281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Q&amp;A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81349" y="328476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6335692" y="5135954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593374" y="835572"/>
            <a:ext cx="33411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 </a:t>
            </a:r>
            <a:r>
              <a:rPr lang="en-US" altLang="ko-KR" sz="1500" dirty="0" smtClean="0">
                <a:solidFill>
                  <a:schemeClr val="bg1"/>
                </a:solidFill>
              </a:rPr>
              <a:t>Q&amp;A</a:t>
            </a:r>
            <a:r>
              <a:rPr lang="ko-KR" altLang="en-US" sz="1500" dirty="0" smtClean="0">
                <a:solidFill>
                  <a:schemeClr val="bg1"/>
                </a:solidFill>
              </a:rPr>
              <a:t>작성 글이 있을 경우</a:t>
            </a:r>
            <a:r>
              <a:rPr lang="en-US" altLang="ko-KR" sz="1500" dirty="0">
                <a:solidFill>
                  <a:schemeClr val="bg1"/>
                </a:solidFill>
              </a:rPr>
              <a:t/>
            </a:r>
            <a:br>
              <a:rPr lang="en-US" altLang="ko-KR" sz="1500" dirty="0">
                <a:solidFill>
                  <a:schemeClr val="bg1"/>
                </a:solidFill>
              </a:rPr>
            </a:b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제목을 클릭하면 본인이 </a:t>
            </a:r>
            <a:r>
              <a:rPr lang="ko-KR" altLang="en-US" sz="1500" dirty="0">
                <a:solidFill>
                  <a:schemeClr val="bg1"/>
                </a:solidFill>
              </a:rPr>
              <a:t>작성했던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</a:rPr>
              <a:t>   글 </a:t>
            </a:r>
            <a:r>
              <a:rPr lang="ko-KR" altLang="en-US" sz="1500" dirty="0">
                <a:solidFill>
                  <a:schemeClr val="bg1"/>
                </a:solidFill>
              </a:rPr>
              <a:t>전체 페이지로 넘어간다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② 글 작성을 클릭하면 </a:t>
            </a:r>
            <a:r>
              <a:rPr lang="en-US" altLang="ko-KR" sz="1500" dirty="0">
                <a:solidFill>
                  <a:schemeClr val="bg1"/>
                </a:solidFill>
              </a:rPr>
              <a:t>Q&amp;A</a:t>
            </a:r>
            <a:r>
              <a:rPr lang="ko-KR" altLang="en-US" sz="1500" dirty="0">
                <a:solidFill>
                  <a:schemeClr val="bg1"/>
                </a:solidFill>
              </a:rPr>
              <a:t>를 작성 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     할 수 있는  페이지로 넘어간다</a:t>
            </a:r>
          </a:p>
        </p:txBody>
      </p:sp>
    </p:spTree>
    <p:extLst>
      <p:ext uri="{BB962C8B-B14F-4D97-AF65-F5344CB8AC3E}">
        <p14:creationId xmlns:p14="http://schemas.microsoft.com/office/powerpoint/2010/main" val="80346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593374" y="539169"/>
            <a:ext cx="33185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 글 제목을 입력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② 글 내용을 입력</a:t>
            </a:r>
            <a:endParaRPr lang="en-US" altLang="ko-KR" sz="1500" dirty="0">
              <a:solidFill>
                <a:schemeClr val="bg1"/>
              </a:solidFill>
            </a:endParaRPr>
          </a:p>
          <a:p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③ </a:t>
            </a:r>
            <a:r>
              <a:rPr lang="ko-KR" altLang="en-US" sz="1500" dirty="0" err="1" smtClean="0">
                <a:solidFill>
                  <a:schemeClr val="bg1"/>
                </a:solidFill>
              </a:rPr>
              <a:t>작성완료</a:t>
            </a:r>
            <a:r>
              <a:rPr lang="ko-KR" altLang="en-US" sz="1500" dirty="0" smtClean="0">
                <a:solidFill>
                  <a:schemeClr val="bg1"/>
                </a:solidFill>
              </a:rPr>
              <a:t> 클릭 시</a:t>
            </a:r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    </a:t>
            </a:r>
            <a:r>
              <a:rPr lang="en-US" altLang="ko-KR" sz="1500" dirty="0" smtClean="0">
                <a:solidFill>
                  <a:schemeClr val="bg1"/>
                </a:solidFill>
              </a:rPr>
              <a:t>Q&amp;A</a:t>
            </a:r>
            <a:r>
              <a:rPr lang="ko-KR" altLang="en-US" sz="1500" dirty="0" smtClean="0">
                <a:solidFill>
                  <a:schemeClr val="bg1"/>
                </a:solidFill>
              </a:rPr>
              <a:t>목록 페이지 </a:t>
            </a:r>
            <a:r>
              <a:rPr lang="ko-KR" altLang="en-US" sz="1500" dirty="0">
                <a:solidFill>
                  <a:schemeClr val="bg1"/>
                </a:solidFill>
              </a:rPr>
              <a:t>올라가며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    글 목록이 생긴다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0422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</a:t>
            </a:r>
            <a:r>
              <a:rPr lang="en-US" altLang="ko-KR" b="1" dirty="0">
                <a:solidFill>
                  <a:schemeClr val="tx1"/>
                </a:solidFill>
              </a:rPr>
              <a:t>Q&amp;A &gt;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글 작성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00685" y="29011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1200685" y="342900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6223670" y="5534920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725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1018800"/>
            <a:ext cx="8593200" cy="483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909D843-E531-488B-29EE-C3D2F2987FA4}"/>
              </a:ext>
            </a:extLst>
          </p:cNvPr>
          <p:cNvSpPr txBox="1"/>
          <p:nvPr/>
        </p:nvSpPr>
        <p:spPr>
          <a:xfrm>
            <a:off x="8628491" y="521916"/>
            <a:ext cx="33185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① </a:t>
            </a:r>
            <a:r>
              <a:rPr lang="ko-KR" altLang="en-US" sz="1500" dirty="0" smtClean="0">
                <a:solidFill>
                  <a:schemeClr val="bg1"/>
                </a:solidFill>
              </a:rPr>
              <a:t>작성한 </a:t>
            </a:r>
            <a:r>
              <a:rPr lang="en-US" altLang="ko-KR" sz="1500" dirty="0">
                <a:solidFill>
                  <a:schemeClr val="bg1"/>
                </a:solidFill>
              </a:rPr>
              <a:t>Q&amp;A</a:t>
            </a:r>
            <a:r>
              <a:rPr lang="ko-KR" altLang="en-US" sz="1500" dirty="0">
                <a:solidFill>
                  <a:schemeClr val="bg1"/>
                </a:solidFill>
              </a:rPr>
              <a:t>글 </a:t>
            </a:r>
            <a:r>
              <a:rPr lang="ko-KR" altLang="en-US" sz="1500" dirty="0" smtClean="0">
                <a:solidFill>
                  <a:schemeClr val="bg1"/>
                </a:solidFill>
              </a:rPr>
              <a:t>전체가 </a:t>
            </a:r>
            <a:r>
              <a:rPr lang="ko-KR" altLang="en-US" sz="1500" dirty="0">
                <a:solidFill>
                  <a:schemeClr val="bg1"/>
                </a:solidFill>
              </a:rPr>
              <a:t>보여진다</a:t>
            </a:r>
          </a:p>
          <a:p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② </a:t>
            </a:r>
            <a:r>
              <a:rPr lang="ko-KR" altLang="en-US" sz="1500" dirty="0" smtClean="0">
                <a:solidFill>
                  <a:schemeClr val="bg1"/>
                </a:solidFill>
              </a:rPr>
              <a:t>작성 </a:t>
            </a:r>
            <a:r>
              <a:rPr lang="ko-KR" altLang="en-US" sz="1500" dirty="0">
                <a:solidFill>
                  <a:schemeClr val="bg1"/>
                </a:solidFill>
              </a:rPr>
              <a:t>한 글을 </a:t>
            </a:r>
            <a:r>
              <a:rPr lang="ko-KR" altLang="en-US" sz="1500" dirty="0" smtClean="0">
                <a:solidFill>
                  <a:schemeClr val="bg1"/>
                </a:solidFill>
              </a:rPr>
              <a:t>수정</a:t>
            </a:r>
            <a:r>
              <a:rPr lang="en-US" altLang="ko-KR" sz="1500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    </a:t>
            </a:r>
            <a:r>
              <a:rPr lang="ko-KR" altLang="en-US" sz="1500" dirty="0" smtClean="0">
                <a:solidFill>
                  <a:schemeClr val="bg1"/>
                </a:solidFill>
              </a:rPr>
              <a:t>클릭 시 수정페이지로 넘어간다</a:t>
            </a:r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    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③ </a:t>
            </a:r>
            <a:r>
              <a:rPr lang="ko-KR" altLang="en-US" sz="1500" dirty="0" smtClean="0">
                <a:solidFill>
                  <a:schemeClr val="bg1"/>
                </a:solidFill>
              </a:rPr>
              <a:t>삭제 클릭 시</a:t>
            </a:r>
            <a:r>
              <a:rPr lang="en-US" altLang="ko-KR" sz="1500" dirty="0" smtClean="0">
                <a:solidFill>
                  <a:schemeClr val="bg1"/>
                </a:solidFill>
              </a:rPr>
              <a:t>. </a:t>
            </a:r>
            <a:r>
              <a:rPr lang="ko-KR" altLang="en-US" sz="1500" dirty="0" smtClean="0">
                <a:solidFill>
                  <a:schemeClr val="bg1"/>
                </a:solidFill>
              </a:rPr>
              <a:t> 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   </a:t>
            </a:r>
            <a:r>
              <a:rPr lang="ko-KR" altLang="en-US" sz="1500" dirty="0" smtClean="0">
                <a:solidFill>
                  <a:schemeClr val="bg1"/>
                </a:solidFill>
              </a:rPr>
              <a:t>삭제를 한번 더 확인하는 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</a:rPr>
              <a:t>   </a:t>
            </a:r>
            <a:r>
              <a:rPr lang="ko-KR" altLang="en-US" sz="1500" dirty="0" smtClean="0">
                <a:solidFill>
                  <a:schemeClr val="bg1"/>
                </a:solidFill>
              </a:rPr>
              <a:t>창이 발생</a:t>
            </a:r>
            <a:endParaRPr lang="en-US" altLang="ko-KR" sz="1500" dirty="0" smtClean="0">
              <a:solidFill>
                <a:schemeClr val="bg1"/>
              </a:solidFill>
            </a:endParaRPr>
          </a:p>
          <a:p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④ </a:t>
            </a:r>
            <a:r>
              <a:rPr lang="ko-KR" altLang="en-US" sz="1500" dirty="0" smtClean="0">
                <a:solidFill>
                  <a:schemeClr val="bg1"/>
                </a:solidFill>
              </a:rPr>
              <a:t>확인 클릭 시 작성 글이 </a:t>
            </a:r>
            <a:r>
              <a:rPr lang="ko-KR" altLang="en-US" sz="1500" dirty="0">
                <a:solidFill>
                  <a:schemeClr val="bg1"/>
                </a:solidFill>
              </a:rPr>
              <a:t>삭제된다</a:t>
            </a:r>
          </a:p>
          <a:p>
            <a:endParaRPr lang="ko-KR" altLang="en-US" sz="1500" dirty="0">
              <a:solidFill>
                <a:schemeClr val="bg1"/>
              </a:solidFill>
            </a:endParaRPr>
          </a:p>
          <a:p>
            <a:r>
              <a:rPr lang="ko-KR" altLang="en-US" sz="1500" dirty="0">
                <a:solidFill>
                  <a:schemeClr val="bg1"/>
                </a:solidFill>
              </a:rPr>
              <a:t>⑤ </a:t>
            </a:r>
            <a:r>
              <a:rPr lang="ko-KR" altLang="en-US" sz="1500" dirty="0" smtClean="0">
                <a:solidFill>
                  <a:schemeClr val="bg1"/>
                </a:solidFill>
              </a:rPr>
              <a:t>취소 클릭 시 창이 </a:t>
            </a:r>
            <a:r>
              <a:rPr lang="ko-KR" altLang="en-US" sz="1500" dirty="0">
                <a:solidFill>
                  <a:schemeClr val="bg1"/>
                </a:solidFill>
              </a:rPr>
              <a:t>사라진다</a:t>
            </a:r>
            <a:endParaRPr lang="en-US" altLang="ko-KR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38ECEFB-C514-0A73-53CE-D6C77EEAD00B}"/>
              </a:ext>
            </a:extLst>
          </p:cNvPr>
          <p:cNvSpPr/>
          <p:nvPr/>
        </p:nvSpPr>
        <p:spPr>
          <a:xfrm>
            <a:off x="0" y="-12502"/>
            <a:ext cx="8562670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</a:rPr>
              <a:t>게시판 </a:t>
            </a:r>
            <a:r>
              <a:rPr lang="en-US" altLang="ko-KR" b="1" dirty="0" smtClean="0">
                <a:solidFill>
                  <a:schemeClr val="tx1"/>
                </a:solidFill>
              </a:rPr>
              <a:t>&gt; Q&amp;A &gt; </a:t>
            </a:r>
            <a:r>
              <a:rPr lang="ko-KR" altLang="en-US" b="1" dirty="0" smtClean="0">
                <a:solidFill>
                  <a:schemeClr val="tx1"/>
                </a:solidFill>
              </a:rPr>
              <a:t>게시물 전체</a:t>
            </a: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BB5AA2A-5A71-74CA-738A-1A9FA1E6B1F1}"/>
              </a:ext>
            </a:extLst>
          </p:cNvPr>
          <p:cNvSpPr/>
          <p:nvPr/>
        </p:nvSpPr>
        <p:spPr>
          <a:xfrm>
            <a:off x="8593374" y="-12502"/>
            <a:ext cx="3598626" cy="396000"/>
          </a:xfrm>
          <a:prstGeom prst="rect">
            <a:avLst/>
          </a:prstGeom>
          <a:solidFill>
            <a:srgbClr val="29972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Description(</a:t>
            </a:r>
            <a:r>
              <a:rPr lang="ko-KR" altLang="en-US" sz="1600" dirty="0">
                <a:solidFill>
                  <a:schemeClr val="tx1"/>
                </a:solidFill>
              </a:rPr>
              <a:t>화면 설정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E5350B7E-5608-E12B-EAFB-A60E87193876}"/>
              </a:ext>
            </a:extLst>
          </p:cNvPr>
          <p:cNvSpPr/>
          <p:nvPr/>
        </p:nvSpPr>
        <p:spPr>
          <a:xfrm>
            <a:off x="8593374" y="424959"/>
            <a:ext cx="3499291" cy="601910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67713" y="2933682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1</a:t>
            </a:r>
            <a:endParaRPr lang="ko-KR" altLang="en-US" sz="1050" b="1" dirty="0"/>
          </a:p>
        </p:txBody>
      </p:sp>
      <p:sp>
        <p:nvSpPr>
          <p:cNvPr id="26" name="모서리가 둥근 직사각형 124">
            <a:extLst>
              <a:ext uri="{FF2B5EF4-FFF2-40B4-BE49-F238E27FC236}">
                <a16:creationId xmlns:a16="http://schemas.microsoft.com/office/drawing/2014/main" xmlns="" id="{8CFE72CE-7FEA-7C55-2682-8856DE2BC5F5}"/>
              </a:ext>
            </a:extLst>
          </p:cNvPr>
          <p:cNvSpPr/>
          <p:nvPr/>
        </p:nvSpPr>
        <p:spPr>
          <a:xfrm>
            <a:off x="6184429" y="5260833"/>
            <a:ext cx="216024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2</a:t>
            </a:r>
            <a:endParaRPr lang="ko-KR" altLang="en-US" sz="1050" b="1" dirty="0"/>
          </a:p>
        </p:txBody>
      </p:sp>
      <p:sp>
        <p:nvSpPr>
          <p:cNvPr id="27" name="모서리가 둥근 직사각형 124">
            <a:extLst>
              <a:ext uri="{FF2B5EF4-FFF2-40B4-BE49-F238E27FC236}">
                <a16:creationId xmlns:a16="http://schemas.microsoft.com/office/drawing/2014/main" xmlns="" id="{4F041DF8-C15B-950F-5343-92D3684B08F0}"/>
              </a:ext>
            </a:extLst>
          </p:cNvPr>
          <p:cNvSpPr/>
          <p:nvPr/>
        </p:nvSpPr>
        <p:spPr>
          <a:xfrm>
            <a:off x="7099428" y="5254692"/>
            <a:ext cx="216024" cy="20673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3</a:t>
            </a:r>
            <a:endParaRPr lang="ko-KR" altLang="en-US" sz="1050" b="1" dirty="0"/>
          </a:p>
        </p:txBody>
      </p:sp>
      <p:sp>
        <p:nvSpPr>
          <p:cNvPr id="28" name="모서리가 둥근 직사각형 124">
            <a:extLst>
              <a:ext uri="{FF2B5EF4-FFF2-40B4-BE49-F238E27FC236}">
                <a16:creationId xmlns:a16="http://schemas.microsoft.com/office/drawing/2014/main" xmlns="" id="{6BE5DBB3-9BAB-1A12-0D56-86C946A40434}"/>
              </a:ext>
            </a:extLst>
          </p:cNvPr>
          <p:cNvSpPr/>
          <p:nvPr/>
        </p:nvSpPr>
        <p:spPr>
          <a:xfrm>
            <a:off x="3408842" y="4148189"/>
            <a:ext cx="194175" cy="2051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4</a:t>
            </a:r>
            <a:endParaRPr lang="ko-KR" altLang="en-US" sz="1050" b="1" dirty="0"/>
          </a:p>
        </p:txBody>
      </p:sp>
      <p:sp>
        <p:nvSpPr>
          <p:cNvPr id="29" name="모서리가 둥근 직사각형 124">
            <a:extLst>
              <a:ext uri="{FF2B5EF4-FFF2-40B4-BE49-F238E27FC236}">
                <a16:creationId xmlns:a16="http://schemas.microsoft.com/office/drawing/2014/main" xmlns="" id="{D0D8A591-0A0A-5FB8-4C75-1F8F101BF237}"/>
              </a:ext>
            </a:extLst>
          </p:cNvPr>
          <p:cNvSpPr/>
          <p:nvPr/>
        </p:nvSpPr>
        <p:spPr>
          <a:xfrm>
            <a:off x="4952135" y="4148189"/>
            <a:ext cx="188276" cy="20026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/>
              <a:t>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67259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44" y="238390"/>
            <a:ext cx="10095912" cy="6381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311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오각형 2"/>
          <p:cNvSpPr/>
          <p:nvPr/>
        </p:nvSpPr>
        <p:spPr>
          <a:xfrm rot="10800000">
            <a:off x="6047232" y="2950464"/>
            <a:ext cx="6144768" cy="2133600"/>
          </a:xfrm>
          <a:prstGeom prst="homePlate">
            <a:avLst/>
          </a:prstGeom>
          <a:solidFill>
            <a:srgbClr val="33BE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412480" y="3463266"/>
            <a:ext cx="2901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/>
              <a:t>메인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3303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1" y="189000"/>
            <a:ext cx="11519999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1159</TotalTime>
  <Words>1301</Words>
  <Application>Microsoft Office PowerPoint</Application>
  <PresentationFormat>와이드스크린</PresentationFormat>
  <Paragraphs>573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98</cp:revision>
  <dcterms:created xsi:type="dcterms:W3CDTF">2023-03-06T08:27:49Z</dcterms:created>
  <dcterms:modified xsi:type="dcterms:W3CDTF">2023-03-17T05:57:27Z</dcterms:modified>
</cp:coreProperties>
</file>